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8891"/>
            <a:ext cx="6423025" cy="2248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5416"/>
            <a:ext cx="5289549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#</a:t>
            </a:fld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#</a:t>
            </a:fld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#</a:t>
            </a:fld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#</a:t>
            </a:fld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#</a:t>
            </a:fld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8243"/>
            <a:ext cx="6800849" cy="1712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2403"/>
            <a:ext cx="6800849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56673"/>
            <a:ext cx="2418079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32269" y="9940543"/>
            <a:ext cx="163830" cy="1644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#</a:t>
            </a:fld>
            <a:endParaRPr sz="10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674115"/>
            <a:ext cx="6200775" cy="9039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 b="1">
                <a:latin typeface="Arial"/>
                <a:cs typeface="Arial"/>
              </a:rPr>
              <a:t>R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p</a:t>
            </a:r>
            <a:r>
              <a:rPr dirty="0" sz="1100" b="1">
                <a:latin typeface="Arial"/>
                <a:cs typeface="Arial"/>
              </a:rPr>
              <a:t>tion F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spc="-15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l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ies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for </a:t>
            </a:r>
            <a:r>
              <a:rPr dirty="0" sz="1100" spc="-30" b="1">
                <a:latin typeface="Arial"/>
                <a:cs typeface="Arial"/>
              </a:rPr>
              <a:t>A</a:t>
            </a:r>
            <a:r>
              <a:rPr dirty="0" sz="1100" spc="5" b="1">
                <a:latin typeface="Arial"/>
                <a:cs typeface="Arial"/>
              </a:rPr>
              <a:t>s</a:t>
            </a:r>
            <a:r>
              <a:rPr dirty="0" sz="1100" spc="-30" b="1">
                <a:latin typeface="Arial"/>
                <a:cs typeface="Arial"/>
              </a:rPr>
              <a:t>y</a:t>
            </a:r>
            <a:r>
              <a:rPr dirty="0" sz="1100" b="1">
                <a:latin typeface="Arial"/>
                <a:cs typeface="Arial"/>
              </a:rPr>
              <a:t>lum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k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rs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in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u</a:t>
            </a:r>
            <a:r>
              <a:rPr dirty="0" sz="1100" spc="-15" b="1">
                <a:latin typeface="Arial"/>
                <a:cs typeface="Arial"/>
              </a:rPr>
              <a:t>r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0" b="1">
                <a:latin typeface="Arial"/>
                <a:cs typeface="Arial"/>
              </a:rPr>
              <a:t>p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-</a:t>
            </a:r>
            <a:r>
              <a:rPr dirty="0" sz="1100" spc="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omp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rati</a:t>
            </a:r>
            <a:r>
              <a:rPr dirty="0" sz="1100" spc="-1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e Pers</a:t>
            </a:r>
            <a:r>
              <a:rPr dirty="0" sz="1100" spc="-5" b="1">
                <a:latin typeface="Arial"/>
                <a:cs typeface="Arial"/>
              </a:rPr>
              <a:t>p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ti</a:t>
            </a:r>
            <a:r>
              <a:rPr dirty="0" sz="1100" spc="-1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uro</a:t>
            </a:r>
            <a:r>
              <a:rPr dirty="0" sz="1100" spc="-10" b="1">
                <a:latin typeface="Arial"/>
                <a:cs typeface="Arial"/>
              </a:rPr>
              <a:t>p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n </a:t>
            </a:r>
            <a:r>
              <a:rPr dirty="0" sz="1100" spc="-10" b="1">
                <a:latin typeface="Arial"/>
                <a:cs typeface="Arial"/>
              </a:rPr>
              <a:t>M</a:t>
            </a:r>
            <a:r>
              <a:rPr dirty="0" sz="1100" b="1">
                <a:latin typeface="Arial"/>
                <a:cs typeface="Arial"/>
              </a:rPr>
              <a:t>igr</a:t>
            </a:r>
            <a:r>
              <a:rPr dirty="0" sz="1100" spc="-1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tion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spc="-15" b="1">
                <a:latin typeface="Arial"/>
                <a:cs typeface="Arial"/>
              </a:rPr>
              <a:t>e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spc="15" b="1">
                <a:latin typeface="Arial"/>
                <a:cs typeface="Arial"/>
              </a:rPr>
              <a:t>w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5" b="1">
                <a:latin typeface="Arial"/>
                <a:cs typeface="Arial"/>
              </a:rPr>
              <a:t>r</a:t>
            </a:r>
            <a:r>
              <a:rPr dirty="0" sz="1100" b="1">
                <a:latin typeface="Arial"/>
                <a:cs typeface="Arial"/>
              </a:rPr>
              <a:t>k,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5" b="1">
                <a:latin typeface="Arial"/>
                <a:cs typeface="Arial"/>
              </a:rPr>
              <a:t>r</a:t>
            </a:r>
            <a:r>
              <a:rPr dirty="0" sz="1100" spc="15" b="1">
                <a:latin typeface="Arial"/>
                <a:cs typeface="Arial"/>
              </a:rPr>
              <a:t>w</a:t>
            </a:r>
            <a:r>
              <a:rPr dirty="0" sz="1100" b="1">
                <a:latin typeface="Arial"/>
                <a:cs typeface="Arial"/>
              </a:rPr>
              <a:t>ay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100" spc="-10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fere</a:t>
            </a:r>
            <a:r>
              <a:rPr dirty="0" sz="1100" spc="-5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ce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in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Oslo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30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p</a:t>
            </a:r>
            <a:r>
              <a:rPr dirty="0" sz="1100" b="1">
                <a:latin typeface="Arial"/>
                <a:cs typeface="Arial"/>
              </a:rPr>
              <a:t>temb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r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2</a:t>
            </a:r>
            <a:r>
              <a:rPr dirty="0" sz="1100" spc="-5" b="1">
                <a:latin typeface="Arial"/>
                <a:cs typeface="Arial"/>
              </a:rPr>
              <a:t>0</a:t>
            </a:r>
            <a:r>
              <a:rPr dirty="0" sz="1100" b="1">
                <a:latin typeface="Arial"/>
                <a:cs typeface="Arial"/>
              </a:rPr>
              <a:t>1</a:t>
            </a:r>
            <a:r>
              <a:rPr dirty="0" sz="1100" spc="-5" b="1">
                <a:latin typeface="Arial"/>
                <a:cs typeface="Arial"/>
              </a:rPr>
              <a:t>3</a:t>
            </a:r>
            <a:r>
              <a:rPr dirty="0" sz="1100" b="1">
                <a:latin typeface="Arial"/>
                <a:cs typeface="Arial"/>
              </a:rPr>
              <a:t>,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Oslo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gre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s C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ntre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ort </a:t>
            </a:r>
            <a:r>
              <a:rPr dirty="0" sz="1100" spc="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nd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178435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ope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ig</a:t>
            </a:r>
            <a:r>
              <a:rPr dirty="0" sz="1100" spc="-20" b="1">
                <a:latin typeface="Arial"/>
                <a:cs typeface="Arial"/>
              </a:rPr>
              <a:t>d</a:t>
            </a:r>
            <a:r>
              <a:rPr dirty="0" sz="1100" b="1">
                <a:latin typeface="Arial"/>
                <a:cs typeface="Arial"/>
              </a:rPr>
              <a:t>is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20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stad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arch/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comed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urope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tact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nt: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>
                <a:latin typeface="Arial"/>
                <a:cs typeface="Arial"/>
              </a:rPr>
              <a:t> Justice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orate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Insti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ute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arch.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3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sion </a:t>
            </a:r>
            <a:r>
              <a:rPr dirty="0" sz="1100" spc="-5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: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W</a:t>
            </a:r>
            <a:r>
              <a:rPr dirty="0" sz="1100" spc="-1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lc</a:t>
            </a:r>
            <a:r>
              <a:rPr dirty="0" sz="1100" spc="-5" b="1">
                <a:latin typeface="Arial"/>
                <a:cs typeface="Arial"/>
              </a:rPr>
              <a:t>o</a:t>
            </a:r>
            <a:r>
              <a:rPr dirty="0" sz="1100" b="1">
                <a:latin typeface="Arial"/>
                <a:cs typeface="Arial"/>
              </a:rPr>
              <a:t>me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7"/>
              </a:spcBef>
            </a:pPr>
            <a:endParaRPr sz="1100"/>
          </a:p>
          <a:p>
            <a:pPr marL="12700" marR="36830">
              <a:lnSpc>
                <a:spcPct val="110400"/>
              </a:lnSpc>
            </a:pP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uty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ster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P</a:t>
            </a:r>
            <a:r>
              <a:rPr dirty="0" sz="1100" b="1">
                <a:latin typeface="Arial"/>
                <a:cs typeface="Arial"/>
              </a:rPr>
              <a:t>ål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</a:t>
            </a:r>
            <a:r>
              <a:rPr dirty="0" sz="1100" spc="-10" b="1">
                <a:latin typeface="Arial"/>
                <a:cs typeface="Arial"/>
              </a:rPr>
              <a:t>ø</a:t>
            </a:r>
            <a:r>
              <a:rPr dirty="0" sz="1100" spc="-15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s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th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Justice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ch.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s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thro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 the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and Sch</a:t>
            </a:r>
            <a:r>
              <a:rPr dirty="0" sz="1100" spc="-1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coop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E</a:t>
            </a:r>
            <a:r>
              <a:rPr dirty="0" sz="1100" spc="-2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N comp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ements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thro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5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ernm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o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urop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 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fore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cess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7"/>
              </a:spcBef>
            </a:pPr>
            <a:endParaRPr sz="1100"/>
          </a:p>
          <a:p>
            <a:pPr marL="12700" marR="22225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 su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Europ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pressure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cha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 as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ry.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-co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turn 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dec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cha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>
                <a:latin typeface="Arial"/>
                <a:cs typeface="Arial"/>
              </a:rPr>
              <a:t> 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ted 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oth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en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as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dec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?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be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s?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7"/>
              </a:spcBef>
            </a:pPr>
            <a:endParaRPr sz="1100"/>
          </a:p>
          <a:p>
            <a:pPr marL="12700" marR="6350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 sa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 a n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arch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sz="1100" i="1">
                <a:latin typeface="Arial"/>
                <a:cs typeface="Arial"/>
              </a:rPr>
              <a:t>u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ra</a:t>
            </a:r>
            <a:r>
              <a:rPr dirty="0" sz="1100" spc="-5" i="1">
                <a:latin typeface="Arial"/>
                <a:cs typeface="Arial"/>
              </a:rPr>
              <a:t>b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e Asy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um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S</a:t>
            </a:r>
            <a:r>
              <a:rPr dirty="0" sz="1100" i="1">
                <a:latin typeface="Arial"/>
                <a:cs typeface="Arial"/>
              </a:rPr>
              <a:t>e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kers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-2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 the 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U a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d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spc="5" i="1">
                <a:latin typeface="Arial"/>
                <a:cs typeface="Arial"/>
              </a:rPr>
              <a:t>w</a:t>
            </a:r>
            <a:r>
              <a:rPr dirty="0" sz="1100" i="1">
                <a:latin typeface="Arial"/>
                <a:cs typeface="Arial"/>
              </a:rPr>
              <a:t>ay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 spc="-1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0)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pre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uro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R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F)</a:t>
            </a:r>
            <a:r>
              <a:rPr dirty="0" sz="1100">
                <a:latin typeface="Arial"/>
                <a:cs typeface="Arial"/>
              </a:rPr>
              <a:t> fu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Od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sse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t.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 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now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ed-u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thro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p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ot</a:t>
            </a:r>
            <a:r>
              <a:rPr dirty="0" sz="1100">
                <a:latin typeface="Arial"/>
                <a:cs typeface="Arial"/>
              </a:rPr>
              <a:t> pro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7"/>
              </a:spcBef>
            </a:pPr>
            <a:endParaRPr sz="1100"/>
          </a:p>
          <a:p>
            <a:pPr marL="12700" marR="116839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uty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nister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hted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has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 in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 the 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(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3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),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ernme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tal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 spc="4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dren 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end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 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nce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ad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ssed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nterest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 una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ompan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 new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sure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: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Act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Truste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 and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ct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dren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of</a:t>
            </a:r>
            <a:r>
              <a:rPr dirty="0" sz="1100" spc="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recru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tori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3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 end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 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: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100" y="9720274"/>
            <a:ext cx="553974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ge an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?</a:t>
            </a:r>
            <a:r>
              <a:rPr dirty="0" sz="1100">
                <a:latin typeface="Arial"/>
                <a:cs typeface="Arial"/>
              </a:rPr>
              <a:t>”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4754" y="9940543"/>
            <a:ext cx="889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540"/>
            <a:ext cx="6209665" cy="925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50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ssue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ain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-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in an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Obs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(</a:t>
            </a:r>
            <a:r>
              <a:rPr dirty="0" sz="1100" spc="5">
                <a:latin typeface="Arial"/>
                <a:cs typeface="Arial"/>
              </a:rPr>
              <a:t>OO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17/18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not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in 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russ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“Gre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n”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Lu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embou</a:t>
            </a:r>
            <a:r>
              <a:rPr dirty="0" sz="1100" spc="-1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g.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O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re,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is supp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ffer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perm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do a ps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in the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15 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1"/>
              </a:spcBef>
            </a:pPr>
            <a:endParaRPr sz="1400"/>
          </a:p>
          <a:p>
            <a:pPr marL="12700" marR="15875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s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in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co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 by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no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he 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2</a:t>
            </a:r>
            <a:r>
              <a:rPr dirty="0" sz="1100" spc="-5">
                <a:latin typeface="Arial"/>
                <a:cs typeface="Arial"/>
              </a:rPr>
              <a:t>4</a:t>
            </a:r>
            <a:r>
              <a:rPr dirty="0" sz="1100" spc="5">
                <a:latin typeface="Arial"/>
                <a:cs typeface="Arial"/>
              </a:rPr>
              <a:t>/</a:t>
            </a:r>
            <a:r>
              <a:rPr dirty="0" sz="1100" spc="-5">
                <a:latin typeface="Arial"/>
                <a:cs typeface="Arial"/>
              </a:rPr>
              <a:t>7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up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sch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he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p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 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rs’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utonomy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87630">
              <a:lnSpc>
                <a:spcPts val="1450"/>
              </a:lnSpc>
              <a:spcBef>
                <a:spcPts val="70"/>
              </a:spcBef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centres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>
                <a:latin typeface="Arial"/>
                <a:cs typeface="Arial"/>
              </a:rPr>
              <a:t> Franço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spec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ng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>
                <a:latin typeface="Arial"/>
                <a:cs typeface="Arial"/>
              </a:rPr>
              <a:t>moth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 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ems,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dren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8</a:t>
            </a:r>
            <a:r>
              <a:rPr dirty="0" sz="1100">
                <a:latin typeface="Arial"/>
                <a:cs typeface="Arial"/>
              </a:rPr>
              <a:t>-9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14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50"/>
              </a:spcBef>
            </a:pPr>
            <a:endParaRPr sz="1400"/>
          </a:p>
          <a:p>
            <a:pPr marL="12700" marR="29845">
              <a:lnSpc>
                <a:spcPct val="110100"/>
              </a:lnSpc>
            </a:pP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ben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nce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in an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super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hous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easy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ne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ccord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fers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p and su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ntend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ne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om</a:t>
            </a:r>
            <a:r>
              <a:rPr dirty="0" sz="1100" spc="-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16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)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stay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eti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omy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2"/>
              </a:spcBef>
            </a:pPr>
            <a:endParaRPr sz="1400"/>
          </a:p>
          <a:p>
            <a:pPr marL="12700" marR="153670">
              <a:lnSpc>
                <a:spcPct val="110300"/>
              </a:lnSpc>
            </a:pPr>
            <a:r>
              <a:rPr dirty="0" sz="1100">
                <a:latin typeface="Arial"/>
                <a:cs typeface="Arial"/>
              </a:rPr>
              <a:t>Franço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ert co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hous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ffer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turn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18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no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to hous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is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need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urces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 new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>
                <a:latin typeface="Arial"/>
                <a:cs typeface="Arial"/>
              </a:rPr>
              <a:t>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recru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1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-ca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ope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20955">
              <a:lnSpc>
                <a:spcPct val="110300"/>
              </a:lnSpc>
            </a:pP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ne </a:t>
            </a:r>
            <a:r>
              <a:rPr dirty="0" sz="1100" spc="-5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ed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unac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ompan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dec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al</a:t>
            </a:r>
            <a:r>
              <a:rPr dirty="0" sz="1100">
                <a:latin typeface="Arial"/>
                <a:cs typeface="Arial"/>
              </a:rPr>
              <a:t>so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gran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 temp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nce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ccompan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ran</a:t>
            </a:r>
            <a:r>
              <a:rPr dirty="0" sz="1100" spc="-5">
                <a:latin typeface="Arial"/>
                <a:cs typeface="Arial"/>
              </a:rPr>
              <a:t>ç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ered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are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to ben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18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cess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7"/>
              </a:spcBef>
            </a:pPr>
            <a:endParaRPr sz="1400"/>
          </a:p>
          <a:p>
            <a:pPr marL="12700" marR="45085">
              <a:lnSpc>
                <a:spcPct val="110000"/>
              </a:lnSpc>
            </a:pP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 Lan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/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K 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mo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nstead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one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 to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nti</a:t>
            </a:r>
            <a:r>
              <a:rPr dirty="0" sz="1100" spc="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 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on a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omy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ot, 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no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tep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co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and no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n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20">
                <a:latin typeface="Arial"/>
                <a:cs typeface="Arial"/>
              </a:rPr>
              <a:t>8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1"/>
              </a:spcBef>
            </a:pPr>
            <a:endParaRPr sz="1400"/>
          </a:p>
          <a:p>
            <a:pPr marL="12700" marR="215265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Oth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Fra</a:t>
            </a:r>
            <a:r>
              <a:rPr dirty="0" sz="1100" spc="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ect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d;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r;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turns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8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rst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ered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 is 70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red 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nd 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do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204"/>
            <a:ext cx="6188075" cy="906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3510">
              <a:lnSpc>
                <a:spcPct val="110400"/>
              </a:lnSpc>
            </a:pPr>
            <a:r>
              <a:rPr dirty="0" sz="1100">
                <a:latin typeface="Arial"/>
                <a:cs typeface="Arial"/>
              </a:rPr>
              <a:t>forced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n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is 1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Fran</a:t>
            </a:r>
            <a:r>
              <a:rPr dirty="0" sz="1100" spc="-5" b="1">
                <a:latin typeface="Arial"/>
                <a:cs typeface="Arial"/>
              </a:rPr>
              <a:t>ç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15">
                <a:latin typeface="Arial"/>
                <a:cs typeface="Arial"/>
              </a:rPr>
              <a:t>8</a:t>
            </a:r>
            <a:r>
              <a:rPr dirty="0" baseline="39682" sz="1050" spc="-15">
                <a:latin typeface="Arial"/>
                <a:cs typeface="Arial"/>
              </a:rPr>
              <a:t>t</a:t>
            </a:r>
            <a:r>
              <a:rPr dirty="0" baseline="39682" sz="1050" spc="-7">
                <a:latin typeface="Arial"/>
                <a:cs typeface="Arial"/>
              </a:rPr>
              <a:t>h</a:t>
            </a:r>
            <a:r>
              <a:rPr dirty="0" baseline="39682" sz="1050">
                <a:latin typeface="Arial"/>
                <a:cs typeface="Arial"/>
              </a:rPr>
              <a:t> </a:t>
            </a:r>
            <a:r>
              <a:rPr dirty="0" baseline="39682" sz="1050" spc="-127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no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>
                <a:latin typeface="Arial"/>
                <a:cs typeface="Arial"/>
              </a:rPr>
              <a:t> 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ecte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ell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ad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of the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5">
                <a:latin typeface="Arial"/>
                <a:cs typeface="Arial"/>
              </a:rPr>
              <a:t> 18</a:t>
            </a:r>
            <a:r>
              <a:rPr dirty="0" baseline="39682" sz="1050" spc="-15">
                <a:latin typeface="Arial"/>
                <a:cs typeface="Arial"/>
              </a:rPr>
              <a:t>t</a:t>
            </a:r>
            <a:r>
              <a:rPr dirty="0" baseline="39682" sz="1050" spc="-7">
                <a:latin typeface="Arial"/>
                <a:cs typeface="Arial"/>
              </a:rPr>
              <a:t>h</a:t>
            </a:r>
            <a:r>
              <a:rPr dirty="0" baseline="39682" sz="1050">
                <a:latin typeface="Arial"/>
                <a:cs typeface="Arial"/>
              </a:rPr>
              <a:t> </a:t>
            </a:r>
            <a:r>
              <a:rPr dirty="0" baseline="39682" sz="1050" spc="-127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sion V</a:t>
            </a:r>
            <a:r>
              <a:rPr dirty="0" sz="1100" spc="-10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: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</a:t>
            </a:r>
            <a:r>
              <a:rPr dirty="0" sz="1100" spc="-10" b="1">
                <a:latin typeface="Arial"/>
                <a:cs typeface="Arial"/>
              </a:rPr>
              <a:t>o</a:t>
            </a:r>
            <a:r>
              <a:rPr dirty="0" sz="1100" b="1">
                <a:latin typeface="Arial"/>
                <a:cs typeface="Arial"/>
              </a:rPr>
              <a:t>n</a:t>
            </a:r>
            <a:r>
              <a:rPr dirty="0" sz="1100" spc="-10" b="1">
                <a:latin typeface="Arial"/>
                <a:cs typeface="Arial"/>
              </a:rPr>
              <a:t>g</a:t>
            </a:r>
            <a:r>
              <a:rPr dirty="0" sz="1100" spc="-1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ta</a:t>
            </a:r>
            <a:r>
              <a:rPr dirty="0" sz="1100" spc="-30" b="1">
                <a:latin typeface="Arial"/>
                <a:cs typeface="Arial"/>
              </a:rPr>
              <a:t>y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10" b="1">
                <a:latin typeface="Arial"/>
                <a:cs typeface="Arial"/>
              </a:rPr>
              <a:t>r</a:t>
            </a:r>
            <a:r>
              <a:rPr dirty="0" sz="1100" b="1">
                <a:latin typeface="Arial"/>
                <a:cs typeface="Arial"/>
              </a:rPr>
              <a:t>s </a:t>
            </a:r>
            <a:r>
              <a:rPr dirty="0" sz="1100" spc="5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n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rece</a:t>
            </a:r>
            <a:r>
              <a:rPr dirty="0" sz="1100" spc="-10" b="1">
                <a:latin typeface="Arial"/>
                <a:cs typeface="Arial"/>
              </a:rPr>
              <a:t>p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ion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fa</a:t>
            </a:r>
            <a:r>
              <a:rPr dirty="0" sz="1100" spc="-20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l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ies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58"/>
              </a:spcBef>
            </a:pPr>
            <a:endParaRPr sz="1400"/>
          </a:p>
          <a:p>
            <a:pPr marL="12700" marR="106045">
              <a:lnSpc>
                <a:spcPct val="1104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ecture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30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ni</a:t>
            </a:r>
            <a:r>
              <a:rPr dirty="0" sz="1100" spc="5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a Vard</a:t>
            </a:r>
            <a:r>
              <a:rPr dirty="0" sz="1100" spc="5" b="1">
                <a:latin typeface="Arial"/>
                <a:cs typeface="Arial"/>
              </a:rPr>
              <a:t>ø</a:t>
            </a:r>
            <a:r>
              <a:rPr dirty="0" sz="1100" b="1">
                <a:latin typeface="Arial"/>
                <a:cs typeface="Arial"/>
              </a:rPr>
              <a:t>y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Justice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Pu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3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16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3</a:t>
            </a:r>
            <a:r>
              <a:rPr dirty="0" sz="1100" spc="-5">
                <a:latin typeface="Arial"/>
                <a:cs typeface="Arial"/>
              </a:rPr>
              <a:t>5</a:t>
            </a: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red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in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asts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</a:t>
            </a:r>
            <a:r>
              <a:rPr dirty="0" sz="1100" spc="-15" i="1">
                <a:latin typeface="Arial"/>
                <a:cs typeface="Arial"/>
              </a:rPr>
              <a:t>c</a:t>
            </a:r>
            <a:r>
              <a:rPr dirty="0" sz="1100" i="1">
                <a:latin typeface="Arial"/>
                <a:cs typeface="Arial"/>
              </a:rPr>
              <a:t>tu</a:t>
            </a:r>
            <a:r>
              <a:rPr dirty="0" sz="1100" spc="-5" i="1">
                <a:latin typeface="Arial"/>
                <a:cs typeface="Arial"/>
              </a:rPr>
              <a:t>a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y</a:t>
            </a:r>
            <a:r>
              <a:rPr dirty="0" sz="1100" spc="5" i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 T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us,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gh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>
                <a:latin typeface="Arial"/>
                <a:cs typeface="Arial"/>
              </a:rPr>
              <a:t> me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urope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ed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algn="just" marL="12700" marR="133350">
              <a:lnSpc>
                <a:spcPct val="1105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ed 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>
                <a:latin typeface="Arial"/>
                <a:cs typeface="Arial"/>
              </a:rPr>
              <a:t> 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outs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ose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ate.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10160">
              <a:lnSpc>
                <a:spcPct val="110200"/>
              </a:lnSpc>
            </a:pP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201</a:t>
            </a:r>
            <a:r>
              <a:rPr dirty="0" sz="1100" spc="-20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ced the 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umbers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als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10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n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been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si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-2</a:t>
            </a: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ccord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ack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</a:t>
            </a:r>
            <a:r>
              <a:rPr dirty="0" sz="1100">
                <a:latin typeface="Arial"/>
                <a:cs typeface="Arial"/>
              </a:rPr>
              <a:t>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proce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5"/>
              </a:spcBef>
            </a:pPr>
            <a:endParaRPr sz="1400"/>
          </a:p>
          <a:p>
            <a:pPr marL="12700" marR="147955">
              <a:lnSpc>
                <a:spcPct val="1105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pop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bet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ted 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(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7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10">
                <a:latin typeface="Arial"/>
                <a:cs typeface="Arial"/>
              </a:rPr>
              <a:t>)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cases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(3</a:t>
            </a:r>
            <a:r>
              <a:rPr dirty="0" sz="1100" spc="-20">
                <a:latin typeface="Arial"/>
                <a:cs typeface="Arial"/>
              </a:rPr>
              <a:t>6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10">
                <a:latin typeface="Arial"/>
                <a:cs typeface="Arial"/>
              </a:rPr>
              <a:t>)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(33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%)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“oth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rs”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orary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nce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</a:t>
            </a:r>
            <a:r>
              <a:rPr dirty="0" sz="1100" spc="-15">
                <a:latin typeface="Arial"/>
                <a:cs typeface="Arial"/>
              </a:rPr>
              <a:t>4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10">
                <a:latin typeface="Arial"/>
                <a:cs typeface="Arial"/>
              </a:rPr>
              <a:t>)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158115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granted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tory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>
                <a:latin typeface="Arial"/>
                <a:cs typeface="Arial"/>
              </a:rPr>
              <a:t> care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z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s)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dren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at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ord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temp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rary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ID</a:t>
            </a:r>
            <a:r>
              <a:rPr dirty="0" sz="1100">
                <a:latin typeface="Arial"/>
                <a:cs typeface="Arial"/>
              </a:rPr>
              <a:t> (g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passp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)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2"/>
              </a:spcBef>
            </a:pPr>
            <a:endParaRPr sz="1400"/>
          </a:p>
          <a:p>
            <a:pPr marL="12700" marR="6350">
              <a:lnSpc>
                <a:spcPct val="1101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1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dec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ssed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reje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omic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 in order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out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s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co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do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fuse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l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are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ade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us,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some</a:t>
            </a:r>
            <a:r>
              <a:rPr dirty="0" sz="1100">
                <a:latin typeface="Arial"/>
                <a:cs typeface="Arial"/>
              </a:rPr>
              <a:t> fo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 car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ected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dren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 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ns.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orary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-1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ect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ths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ac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rej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 to app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retur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0"/>
              </a:spcBef>
            </a:pPr>
            <a:endParaRPr sz="1400"/>
          </a:p>
          <a:p>
            <a:pPr marL="12700" marR="61594">
              <a:lnSpc>
                <a:spcPct val="110300"/>
              </a:lnSpc>
            </a:pP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her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46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ved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16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2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11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2-3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27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%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an 3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tota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</a:t>
            </a:r>
            <a:r>
              <a:rPr dirty="0" sz="1100" spc="-5">
                <a:latin typeface="Arial"/>
                <a:cs typeface="Arial"/>
              </a:rPr>
              <a:t>3</a:t>
            </a:r>
            <a:r>
              <a:rPr dirty="0" sz="1100">
                <a:latin typeface="Arial"/>
                <a:cs typeface="Arial"/>
              </a:rPr>
              <a:t>00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ed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3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Vardø</a:t>
            </a:r>
            <a:r>
              <a:rPr dirty="0" sz="1100" spc="-2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875"/>
            <a:ext cx="6209665" cy="6847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27000">
              <a:lnSpc>
                <a:spcPct val="110000"/>
              </a:lnSpc>
            </a:pPr>
            <a:r>
              <a:rPr dirty="0" sz="1100" spc="-5">
                <a:latin typeface="Arial"/>
                <a:cs typeface="Arial"/>
              </a:rPr>
              <a:t>no</a:t>
            </a:r>
            <a:r>
              <a:rPr dirty="0" sz="1100">
                <a:latin typeface="Arial"/>
                <a:cs typeface="Arial"/>
              </a:rPr>
              <a:t>n-comp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ej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cte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;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ce in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t;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6350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as.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-1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emphas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dec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</a:t>
            </a:r>
            <a:r>
              <a:rPr dirty="0" sz="1100">
                <a:latin typeface="Arial"/>
                <a:cs typeface="Arial"/>
              </a:rPr>
              <a:t> car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 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ostpon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cost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ety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 In add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and ade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show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comes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 imp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ority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im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ntent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temp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rar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>
                <a:latin typeface="Arial"/>
                <a:cs typeface="Arial"/>
              </a:rPr>
              <a:t>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fru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 ce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es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ted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do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 in 201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52"/>
              </a:spcBef>
            </a:pPr>
            <a:endParaRPr sz="1400"/>
          </a:p>
          <a:p>
            <a:pPr marL="12700" marR="8890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>
                <a:latin typeface="Arial"/>
                <a:cs typeface="Arial"/>
              </a:rPr>
              <a:t> ra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ans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er.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accepted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 emph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 speed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ess,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nstance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>
                <a:latin typeface="Arial"/>
                <a:cs typeface="Arial"/>
              </a:rPr>
              <a:t>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ve</a:t>
            </a:r>
            <a:r>
              <a:rPr dirty="0" sz="1100" spc="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are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cre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umber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rced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turn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 up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amb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total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proc</a:t>
            </a:r>
            <a:r>
              <a:rPr dirty="0" sz="1100" spc="1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 shou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be 1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coun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sim</a:t>
            </a:r>
            <a:r>
              <a:rPr dirty="0" sz="1100" spc="10">
                <a:latin typeface="Arial"/>
                <a:cs typeface="Arial"/>
              </a:rPr>
              <a:t>i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en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 Vardø</a:t>
            </a:r>
            <a:r>
              <a:rPr dirty="0" sz="1100" spc="-2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39370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stad 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ardøy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ered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 ad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sors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return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ersat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oreo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 </a:t>
            </a:r>
            <a:r>
              <a:rPr dirty="0" sz="1100" spc="-5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urses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p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-estab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coop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ected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ord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schoo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can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h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ds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5"/>
              </a:spcBef>
            </a:pPr>
            <a:endParaRPr sz="1400"/>
          </a:p>
          <a:p>
            <a:pPr algn="just" marL="12700" marR="122555">
              <a:lnSpc>
                <a:spcPct val="110500"/>
              </a:lnSpc>
            </a:pP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ne </a:t>
            </a:r>
            <a:r>
              <a:rPr dirty="0" sz="1100" spc="-5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ID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too 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factor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peo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3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1011173"/>
            <a:ext cx="6207760" cy="8606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sion </a:t>
            </a:r>
            <a:r>
              <a:rPr dirty="0" sz="1100" spc="-5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I: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R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p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ion </a:t>
            </a:r>
            <a:r>
              <a:rPr dirty="0" sz="1100" spc="-20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di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io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s and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fa</a:t>
            </a:r>
            <a:r>
              <a:rPr dirty="0" sz="1100" spc="-20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l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ies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3"/>
              </a:spcBef>
            </a:pPr>
            <a:endParaRPr sz="1100"/>
          </a:p>
          <a:p>
            <a:pPr marL="12700" marR="135890">
              <a:lnSpc>
                <a:spcPct val="1105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Li</a:t>
            </a:r>
            <a:r>
              <a:rPr dirty="0" sz="1100" spc="-5" b="1">
                <a:latin typeface="Arial"/>
                <a:cs typeface="Arial"/>
              </a:rPr>
              <a:t>l</a:t>
            </a:r>
            <a:r>
              <a:rPr dirty="0" sz="1100" b="1">
                <a:latin typeface="Arial"/>
                <a:cs typeface="Arial"/>
              </a:rPr>
              <a:t>ian </a:t>
            </a:r>
            <a:r>
              <a:rPr dirty="0" sz="1100" spc="-15" b="1">
                <a:latin typeface="Arial"/>
                <a:cs typeface="Arial"/>
              </a:rPr>
              <a:t>T</a:t>
            </a:r>
            <a:r>
              <a:rPr dirty="0" sz="1100" b="1">
                <a:latin typeface="Arial"/>
                <a:cs typeface="Arial"/>
              </a:rPr>
              <a:t>s</a:t>
            </a:r>
            <a:r>
              <a:rPr dirty="0" sz="1100" spc="-5" b="1">
                <a:latin typeface="Arial"/>
                <a:cs typeface="Arial"/>
              </a:rPr>
              <a:t>o</a:t>
            </a:r>
            <a:r>
              <a:rPr dirty="0" sz="1100" b="1">
                <a:latin typeface="Arial"/>
                <a:cs typeface="Arial"/>
              </a:rPr>
              <a:t>urdi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ersité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ru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her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ec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pti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C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d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s: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Lega</a:t>
            </a:r>
            <a:r>
              <a:rPr dirty="0" sz="1100" i="1">
                <a:latin typeface="Arial"/>
                <a:cs typeface="Arial"/>
              </a:rPr>
              <a:t>l b</a:t>
            </a:r>
            <a:r>
              <a:rPr dirty="0" sz="1100" spc="-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s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s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d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f</a:t>
            </a:r>
            <a:r>
              <a:rPr dirty="0" sz="1100" spc="-15" i="1">
                <a:latin typeface="Arial"/>
                <a:cs typeface="Arial"/>
              </a:rPr>
              <a:t>u</a:t>
            </a:r>
            <a:r>
              <a:rPr dirty="0" sz="1100" i="1">
                <a:latin typeface="Arial"/>
                <a:cs typeface="Arial"/>
              </a:rPr>
              <a:t>ture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p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rsp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spc="-15" i="1">
                <a:latin typeface="Arial"/>
                <a:cs typeface="Arial"/>
              </a:rPr>
              <a:t>c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ve</a:t>
            </a:r>
            <a:r>
              <a:rPr dirty="0" sz="1100" spc="-5" i="1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an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h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in J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ne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3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ements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rema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9"/>
              </a:spcBef>
            </a:pPr>
            <a:endParaRPr sz="1200"/>
          </a:p>
          <a:p>
            <a:pPr marL="12700" marR="20320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15">
                <a:latin typeface="Arial"/>
                <a:cs typeface="Arial"/>
              </a:rPr>
              <a:t>3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>
                <a:latin typeface="Arial"/>
                <a:cs typeface="Arial"/>
              </a:rPr>
              <a:t>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ke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07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om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some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scr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t.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supp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07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Od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sse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</a:t>
            </a:r>
            <a:r>
              <a:rPr dirty="0" sz="1100">
                <a:latin typeface="Arial"/>
                <a:cs typeface="Arial"/>
              </a:rPr>
              <a:t> pract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ar,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sco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rati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ne </a:t>
            </a:r>
            <a:r>
              <a:rPr dirty="0" sz="1100" spc="-15" i="1">
                <a:latin typeface="Arial"/>
                <a:cs typeface="Arial"/>
              </a:rPr>
              <a:t>p</a:t>
            </a:r>
            <a:r>
              <a:rPr dirty="0" sz="1100" i="1">
                <a:latin typeface="Arial"/>
                <a:cs typeface="Arial"/>
              </a:rPr>
              <a:t>ersona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 </a:t>
            </a:r>
            <a:r>
              <a:rPr dirty="0" sz="1100" spc="-5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 marR="52069">
              <a:lnSpc>
                <a:spcPct val="110300"/>
              </a:lnSpc>
            </a:pPr>
            <a:r>
              <a:rPr dirty="0" sz="1100">
                <a:latin typeface="Arial"/>
                <a:cs typeface="Arial"/>
              </a:rPr>
              <a:t>In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propos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in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8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came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b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t.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ed an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l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pub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in Ju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3.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7"/>
              </a:spcBef>
            </a:pPr>
            <a:endParaRPr sz="1100"/>
          </a:p>
          <a:p>
            <a:pPr marL="12700" marR="80645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</a:t>
            </a:r>
            <a:r>
              <a:rPr dirty="0" sz="1100">
                <a:latin typeface="Arial"/>
                <a:cs typeface="Arial"/>
              </a:rPr>
              <a:t>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3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(1)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(2)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estab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is app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“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aters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z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”.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3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‘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tori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aters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z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es’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sprude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)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 marR="190500">
              <a:lnSpc>
                <a:spcPct val="110200"/>
              </a:lnSpc>
            </a:pP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cl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ards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2</a:t>
            </a: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etent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app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30">
                <a:latin typeface="Arial"/>
                <a:cs typeface="Arial"/>
              </a:rPr>
              <a:t>“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h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”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ccord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l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no sco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sco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U 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z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o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-c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 pe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sco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 is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broad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co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 marR="6350">
              <a:lnSpc>
                <a:spcPct val="1103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>
                <a:latin typeface="Arial"/>
                <a:cs typeface="Arial"/>
              </a:rPr>
              <a:t> the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12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J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U ru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ti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 u="sng">
                <a:latin typeface="Arial"/>
                <a:cs typeface="Arial"/>
              </a:rPr>
              <a:t>a</a:t>
            </a:r>
            <a:r>
              <a:rPr dirty="0" sz="1100" u="sng">
                <a:latin typeface="Arial"/>
                <a:cs typeface="Arial"/>
              </a:rPr>
              <a:t>ct</a:t>
            </a:r>
            <a:r>
              <a:rPr dirty="0" sz="1100" u="sng">
                <a:latin typeface="Arial"/>
                <a:cs typeface="Arial"/>
              </a:rPr>
              <a:t>u</a:t>
            </a:r>
            <a:r>
              <a:rPr dirty="0" sz="1100" spc="-5" u="sng">
                <a:latin typeface="Arial"/>
                <a:cs typeface="Arial"/>
              </a:rPr>
              <a:t>a</a:t>
            </a:r>
            <a:r>
              <a:rPr dirty="0" sz="1100" u="sng">
                <a:latin typeface="Arial"/>
                <a:cs typeface="Arial"/>
              </a:rPr>
              <a:t>l</a:t>
            </a:r>
            <a:r>
              <a:rPr dirty="0" sz="1100" spc="-5" u="sng">
                <a:latin typeface="Arial"/>
                <a:cs typeface="Arial"/>
              </a:rPr>
              <a:t> </a:t>
            </a:r>
            <a:r>
              <a:rPr dirty="0" sz="1100" spc="-10" u="sng">
                <a:latin typeface="Arial"/>
                <a:cs typeface="Arial"/>
              </a:rPr>
              <a:t>t</a:t>
            </a:r>
            <a:r>
              <a:rPr dirty="0" sz="1100" u="sng">
                <a:latin typeface="Arial"/>
                <a:cs typeface="Arial"/>
              </a:rPr>
              <a:t>r</a:t>
            </a:r>
            <a:r>
              <a:rPr dirty="0" sz="1100" u="sng">
                <a:latin typeface="Arial"/>
                <a:cs typeface="Arial"/>
              </a:rPr>
              <a:t>a</a:t>
            </a:r>
            <a:r>
              <a:rPr dirty="0" sz="1100" spc="-5" u="sng">
                <a:latin typeface="Arial"/>
                <a:cs typeface="Arial"/>
              </a:rPr>
              <a:t>n</a:t>
            </a:r>
            <a:r>
              <a:rPr dirty="0" sz="1100" spc="-15" u="sng">
                <a:latin typeface="Arial"/>
                <a:cs typeface="Arial"/>
              </a:rPr>
              <a:t>s</a:t>
            </a:r>
            <a:r>
              <a:rPr dirty="0" sz="1100" u="sng">
                <a:latin typeface="Arial"/>
                <a:cs typeface="Arial"/>
              </a:rPr>
              <a:t>f</a:t>
            </a:r>
            <a:r>
              <a:rPr dirty="0" sz="1100" u="sng">
                <a:latin typeface="Arial"/>
                <a:cs typeface="Arial"/>
              </a:rPr>
              <a:t>er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”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 marR="205740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 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ards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dependen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lon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5">
                <a:latin typeface="Arial"/>
                <a:cs typeface="Arial"/>
              </a:rPr>
              <a:t>pe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so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z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”.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ccord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suspe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e</a:t>
            </a:r>
            <a:r>
              <a:rPr dirty="0" sz="1100" spc="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fe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app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ce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cas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ch 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n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nstance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ex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su</a:t>
            </a:r>
            <a:r>
              <a:rPr dirty="0" sz="1100" spc="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e</a:t>
            </a:r>
            <a:r>
              <a:rPr dirty="0" sz="1100" spc="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fect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2"/>
              </a:spcBef>
            </a:pPr>
            <a:endParaRPr sz="1200"/>
          </a:p>
          <a:p>
            <a:pPr marL="12700" marR="463550">
              <a:lnSpc>
                <a:spcPct val="1100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ater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 spc="-1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3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sl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htly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100" y="9622738"/>
            <a:ext cx="611632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an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5" u="sng">
                <a:latin typeface="Arial"/>
                <a:cs typeface="Arial"/>
              </a:rPr>
              <a:t>g</a:t>
            </a:r>
            <a:r>
              <a:rPr dirty="0" sz="1100" u="sng">
                <a:latin typeface="Arial"/>
                <a:cs typeface="Arial"/>
              </a:rPr>
              <a:t>u</a:t>
            </a:r>
            <a:r>
              <a:rPr dirty="0" sz="1100" spc="-20" u="sng">
                <a:latin typeface="Arial"/>
                <a:cs typeface="Arial"/>
              </a:rPr>
              <a:t>a</a:t>
            </a:r>
            <a:r>
              <a:rPr dirty="0" sz="1100" u="sng">
                <a:latin typeface="Arial"/>
                <a:cs typeface="Arial"/>
              </a:rPr>
              <a:t>r</a:t>
            </a:r>
            <a:r>
              <a:rPr dirty="0" sz="1100" u="sng">
                <a:latin typeface="Arial"/>
                <a:cs typeface="Arial"/>
              </a:rPr>
              <a:t>a</a:t>
            </a:r>
            <a:r>
              <a:rPr dirty="0" sz="1100" spc="-5" u="sng">
                <a:latin typeface="Arial"/>
                <a:cs typeface="Arial"/>
              </a:rPr>
              <a:t>n</a:t>
            </a:r>
            <a:r>
              <a:rPr dirty="0" sz="1100" u="sng">
                <a:latin typeface="Arial"/>
                <a:cs typeface="Arial"/>
              </a:rPr>
              <a:t>t</a:t>
            </a:r>
            <a:r>
              <a:rPr dirty="0" sz="1100" u="sng">
                <a:latin typeface="Arial"/>
                <a:cs typeface="Arial"/>
              </a:rPr>
              <a:t>e</a:t>
            </a:r>
            <a:r>
              <a:rPr dirty="0" sz="1100" spc="-20" u="sng">
                <a:latin typeface="Arial"/>
                <a:cs typeface="Arial"/>
              </a:rPr>
              <a:t>e</a:t>
            </a:r>
            <a:r>
              <a:rPr dirty="0" sz="1100" u="sng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4754" y="9940543"/>
            <a:ext cx="889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3100" y="9720274"/>
            <a:ext cx="591502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ch as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4754" y="9940543"/>
            <a:ext cx="889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372"/>
            <a:ext cx="6198235" cy="8902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9050">
              <a:lnSpc>
                <a:spcPct val="110300"/>
              </a:lnSpc>
            </a:pP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otec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u="sng">
                <a:latin typeface="Arial"/>
                <a:cs typeface="Arial"/>
              </a:rPr>
              <a:t>m</a:t>
            </a:r>
            <a:r>
              <a:rPr dirty="0" sz="1100" u="sng">
                <a:latin typeface="Arial"/>
                <a:cs typeface="Arial"/>
              </a:rPr>
              <a:t>e</a:t>
            </a:r>
            <a:r>
              <a:rPr dirty="0" sz="1100" spc="-5" u="sng">
                <a:latin typeface="Arial"/>
                <a:cs typeface="Arial"/>
              </a:rPr>
              <a:t>n</a:t>
            </a:r>
            <a:r>
              <a:rPr dirty="0" sz="1100" u="sng">
                <a:latin typeface="Arial"/>
                <a:cs typeface="Arial"/>
              </a:rPr>
              <a:t>t</a:t>
            </a:r>
            <a:r>
              <a:rPr dirty="0" sz="1100" u="sng">
                <a:latin typeface="Arial"/>
                <a:cs typeface="Arial"/>
              </a:rPr>
              <a:t>al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”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sho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</a:t>
            </a:r>
            <a:r>
              <a:rPr dirty="0" sz="1100" spc="-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</a:t>
            </a:r>
            <a:r>
              <a:rPr dirty="0" sz="1100">
                <a:latin typeface="Arial"/>
                <a:cs typeface="Arial"/>
              </a:rPr>
              <a:t> the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nv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s</a:t>
            </a:r>
            <a:r>
              <a:rPr dirty="0" sz="1100" spc="-2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 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ssue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arge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eft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reti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is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“an a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”.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 marR="43180">
              <a:lnSpc>
                <a:spcPct val="1103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ast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cess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ke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heav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stra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acc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 may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propos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acce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6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2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been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e.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eral</a:t>
            </a:r>
            <a:r>
              <a:rPr dirty="0" sz="1100">
                <a:latin typeface="Arial"/>
                <a:cs typeface="Arial"/>
              </a:rPr>
              <a:t> memb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 cha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comp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omise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3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ccess</a:t>
            </a:r>
            <a:r>
              <a:rPr dirty="0" sz="1100">
                <a:latin typeface="Arial"/>
                <a:cs typeface="Arial"/>
              </a:rPr>
              <a:t>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granted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9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ths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has 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nstance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 marR="8890">
              <a:lnSpc>
                <a:spcPct val="1103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ccord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>
                <a:latin typeface="Arial"/>
                <a:cs typeface="Arial"/>
              </a:rPr>
              <a:t> some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 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necess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propo</a:t>
            </a:r>
            <a:r>
              <a:rPr dirty="0" sz="1100" spc="-1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test,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usti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frame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od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e”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ral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conta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te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broad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cou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l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1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asy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unacc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20">
                <a:latin typeface="Arial"/>
                <a:cs typeface="Arial"/>
              </a:rPr>
              <a:t>(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empte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).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7"/>
              </a:spcBef>
            </a:pPr>
            <a:endParaRPr sz="1100"/>
          </a:p>
          <a:p>
            <a:pPr marL="12700" marR="6350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ssue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cond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romise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 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raw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du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ust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 cas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es n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 ‘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ate’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 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ens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rcum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seri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sorders, 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“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”.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”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 ensure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is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thc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see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practic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ete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raw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cond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ve eno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 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rce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ete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comply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 marR="34925">
              <a:lnSpc>
                <a:spcPct val="1100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rdi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 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 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 us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ed 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rmo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foreseen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en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 </a:t>
            </a:r>
            <a:r>
              <a:rPr dirty="0" sz="1100" spc="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n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5">
                <a:latin typeface="Arial"/>
                <a:cs typeface="Arial"/>
              </a:rPr>
              <a:t> li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on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be ca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p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 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ffe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2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 marR="33655">
              <a:lnSpc>
                <a:spcPct val="1102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rsu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h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spc="-10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la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Ma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s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2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F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/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spc="-10" i="1">
                <a:latin typeface="Arial"/>
                <a:cs typeface="Arial"/>
              </a:rPr>
              <a:t>M</a:t>
            </a:r>
            <a:r>
              <a:rPr dirty="0" sz="1100" i="1">
                <a:latin typeface="Arial"/>
                <a:cs typeface="Arial"/>
              </a:rPr>
              <a:t>N </a:t>
            </a:r>
            <a:r>
              <a:rPr dirty="0" sz="1100" spc="-5" i="1">
                <a:latin typeface="Arial"/>
                <a:cs typeface="Arial"/>
              </a:rPr>
              <a:t>S</a:t>
            </a:r>
            <a:r>
              <a:rPr dirty="0" sz="1100" spc="-10" i="1">
                <a:latin typeface="Arial"/>
                <a:cs typeface="Arial"/>
              </a:rPr>
              <a:t>t</a:t>
            </a:r>
            <a:r>
              <a:rPr dirty="0" sz="1100" i="1">
                <a:latin typeface="Arial"/>
                <a:cs typeface="Arial"/>
              </a:rPr>
              <a:t>u</a:t>
            </a:r>
            <a:r>
              <a:rPr dirty="0" sz="1100" spc="-5" i="1">
                <a:latin typeface="Arial"/>
                <a:cs typeface="Arial"/>
              </a:rPr>
              <a:t>d</a:t>
            </a:r>
            <a:r>
              <a:rPr dirty="0" sz="1100" i="1">
                <a:latin typeface="Arial"/>
                <a:cs typeface="Arial"/>
              </a:rPr>
              <a:t>y</a:t>
            </a:r>
            <a:r>
              <a:rPr dirty="0" sz="1100" spc="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on </a:t>
            </a:r>
            <a:r>
              <a:rPr dirty="0" sz="1100" spc="-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ec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spc="-15" i="1">
                <a:latin typeface="Arial"/>
                <a:cs typeface="Arial"/>
              </a:rPr>
              <a:t>p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on </a:t>
            </a:r>
            <a:r>
              <a:rPr dirty="0" sz="1100" spc="-10" i="1">
                <a:latin typeface="Arial"/>
                <a:cs typeface="Arial"/>
              </a:rPr>
              <a:t>C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d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spc="-1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spc="5" i="1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>
                <a:latin typeface="Arial"/>
                <a:cs typeface="Arial"/>
              </a:rPr>
              <a:t> 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nthes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>
                <a:latin typeface="Arial"/>
                <a:cs typeface="Arial"/>
              </a:rPr>
              <a:t>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actic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mec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ms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cos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ana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se simi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ariti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and bas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ces in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press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-</a:t>
            </a:r>
            <a:r>
              <a:rPr dirty="0" sz="1100" spc="-5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d-o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ards</a:t>
            </a:r>
            <a:r>
              <a:rPr dirty="0" sz="1100">
                <a:latin typeface="Arial"/>
                <a:cs typeface="Arial"/>
              </a:rPr>
              <a:t> cost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 are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3100" y="9686746"/>
            <a:ext cx="594233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 i</a:t>
            </a:r>
            <a:r>
              <a:rPr dirty="0" sz="1100" spc="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ements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can 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p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493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4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875"/>
            <a:ext cx="6184900" cy="902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83845">
              <a:lnSpc>
                <a:spcPct val="110000"/>
              </a:lnSpc>
            </a:pP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show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broad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sed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rsal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proc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2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 marR="180340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ards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emph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has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>
                <a:latin typeface="Arial"/>
                <a:cs typeface="Arial"/>
              </a:rPr>
              <a:t> ass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d</a:t>
            </a:r>
            <a:r>
              <a:rPr dirty="0" sz="1100" spc="1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d/or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meth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ds and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2"/>
              </a:spcBef>
            </a:pPr>
            <a:endParaRPr sz="1200"/>
          </a:p>
          <a:p>
            <a:pPr marL="12700" marR="101600">
              <a:lnSpc>
                <a:spcPct val="110000"/>
              </a:lnSpc>
            </a:pP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screti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pe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d,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ree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co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e/pr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>
                <a:latin typeface="Arial"/>
                <a:cs typeface="Arial"/>
              </a:rPr>
              <a:t> acc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n;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/tra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;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arate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perso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ta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 marR="74930">
              <a:lnSpc>
                <a:spcPct val="1103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te/</a:t>
            </a:r>
            <a:r>
              <a:rPr dirty="0" sz="1100" spc="-1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or</a:t>
            </a:r>
            <a:r>
              <a:rPr dirty="0" sz="1100">
                <a:latin typeface="Arial"/>
                <a:cs typeface="Arial"/>
              </a:rPr>
              <a:t> stat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/ser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ost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eta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some</a:t>
            </a:r>
            <a:r>
              <a:rPr dirty="0" sz="1100">
                <a:latin typeface="Arial"/>
                <a:cs typeface="Arial"/>
              </a:rPr>
              <a:t> sh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ajority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1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ctors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pri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compan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ese act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s;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rmal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oth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0"/>
              </a:spcBef>
            </a:pPr>
            <a:endParaRPr sz="1200"/>
          </a:p>
          <a:p>
            <a:pPr marL="12700" marR="20955">
              <a:lnSpc>
                <a:spcPct val="110100"/>
              </a:lnSpc>
            </a:pP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pres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ure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d/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ux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ctu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ternal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broad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mec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sms,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uch as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ffer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tra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eme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arn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mec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ms.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b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mec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5">
                <a:latin typeface="Arial"/>
                <a:cs typeface="Arial"/>
              </a:rPr>
              <a:t>“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beds 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n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”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cess space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ch 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rms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sus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3"/>
              </a:spcBef>
            </a:pPr>
            <a:endParaRPr sz="1100"/>
          </a:p>
          <a:p>
            <a:pPr marL="12700" marR="6350">
              <a:lnSpc>
                <a:spcPct val="110500"/>
              </a:lnSpc>
            </a:pP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sms.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co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/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 marR="107950">
              <a:lnSpc>
                <a:spcPct val="1100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on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>
                <a:latin typeface="Arial"/>
                <a:cs typeface="Arial"/>
              </a:rPr>
              <a:t> pract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 marR="59690">
              <a:lnSpc>
                <a:spcPct val="1103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 b="1">
                <a:latin typeface="Arial"/>
                <a:cs typeface="Arial"/>
              </a:rPr>
              <a:t>J</a:t>
            </a:r>
            <a:r>
              <a:rPr dirty="0" sz="1100" b="1">
                <a:latin typeface="Arial"/>
                <a:cs typeface="Arial"/>
              </a:rPr>
              <a:t>o</a:t>
            </a:r>
            <a:r>
              <a:rPr dirty="0" sz="1100" spc="-10" b="1">
                <a:latin typeface="Arial"/>
                <a:cs typeface="Arial"/>
              </a:rPr>
              <a:t>h</a:t>
            </a:r>
            <a:r>
              <a:rPr dirty="0" sz="1100" b="1">
                <a:latin typeface="Arial"/>
                <a:cs typeface="Arial"/>
              </a:rPr>
              <a:t>an Ward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M</a:t>
            </a:r>
            <a:r>
              <a:rPr dirty="0" sz="1100" i="1">
                <a:latin typeface="Arial"/>
                <a:cs typeface="Arial"/>
              </a:rPr>
              <a:t>a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a</a:t>
            </a:r>
            <a:r>
              <a:rPr dirty="0" sz="1100" spc="-5" i="1">
                <a:latin typeface="Arial"/>
                <a:cs typeface="Arial"/>
              </a:rPr>
              <a:t>g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ng</a:t>
            </a:r>
            <a:r>
              <a:rPr dirty="0" sz="1100" i="1">
                <a:latin typeface="Arial"/>
                <a:cs typeface="Arial"/>
              </a:rPr>
              <a:t> rec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pti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n </a:t>
            </a:r>
            <a:r>
              <a:rPr dirty="0" sz="1100" spc="-1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f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 spc="-1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sy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um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5" i="1">
                <a:latin typeface="Arial"/>
                <a:cs typeface="Arial"/>
              </a:rPr>
              <a:t>s</a:t>
            </a:r>
            <a:r>
              <a:rPr dirty="0" sz="1100" i="1">
                <a:latin typeface="Arial"/>
                <a:cs typeface="Arial"/>
              </a:rPr>
              <a:t>e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spc="-15" i="1">
                <a:latin typeface="Arial"/>
                <a:cs typeface="Arial"/>
              </a:rPr>
              <a:t>k</a:t>
            </a:r>
            <a:r>
              <a:rPr dirty="0" sz="1100" i="1">
                <a:latin typeface="Arial"/>
                <a:cs typeface="Arial"/>
              </a:rPr>
              <a:t>ers</a:t>
            </a:r>
            <a:r>
              <a:rPr dirty="0" sz="1100" spc="5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mes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of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f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u</a:t>
            </a:r>
            <a:r>
              <a:rPr dirty="0" sz="1100" spc="-15" i="1">
                <a:latin typeface="Arial"/>
                <a:cs typeface="Arial"/>
              </a:rPr>
              <a:t>c</a:t>
            </a:r>
            <a:r>
              <a:rPr dirty="0" sz="1100" i="1">
                <a:latin typeface="Arial"/>
                <a:cs typeface="Arial"/>
              </a:rPr>
              <a:t>tu</a:t>
            </a:r>
            <a:r>
              <a:rPr dirty="0" sz="1100" spc="-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-20" i="1">
                <a:latin typeface="Arial"/>
                <a:cs typeface="Arial"/>
              </a:rPr>
              <a:t>n</a:t>
            </a:r>
            <a:r>
              <a:rPr dirty="0" sz="1100" spc="10" i="1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en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erous</a:t>
            </a:r>
            <a:r>
              <a:rPr dirty="0" sz="1100">
                <a:latin typeface="Arial"/>
                <a:cs typeface="Arial"/>
              </a:rPr>
              <a:t>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18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2</a:t>
            </a: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12 comp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9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00 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noted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ncreased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 </a:t>
            </a:r>
            <a:r>
              <a:rPr dirty="0" sz="1100" spc="-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mate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40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13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201</a:t>
            </a:r>
            <a:r>
              <a:rPr dirty="0" sz="1100" spc="-20">
                <a:latin typeface="Arial"/>
                <a:cs typeface="Arial"/>
              </a:rPr>
              <a:t>4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0"/>
              </a:spcBef>
            </a:pPr>
            <a:endParaRPr sz="1400"/>
          </a:p>
          <a:p>
            <a:pPr marL="12700" marR="13335">
              <a:lnSpc>
                <a:spcPct val="110300"/>
              </a:lnSpc>
            </a:pPr>
            <a:r>
              <a:rPr dirty="0" sz="1100" spc="2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 spc="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ed 7</a:t>
            </a:r>
            <a:r>
              <a:rPr dirty="0" sz="1100" spc="-5">
                <a:latin typeface="Arial"/>
                <a:cs typeface="Arial"/>
              </a:rPr>
              <a:t>5</a:t>
            </a:r>
            <a:r>
              <a:rPr dirty="0" sz="1100">
                <a:latin typeface="Arial"/>
                <a:cs typeface="Arial"/>
              </a:rPr>
              <a:t>00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 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gro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arly</a:t>
            </a:r>
            <a:r>
              <a:rPr dirty="0" sz="1100">
                <a:latin typeface="Arial"/>
                <a:cs typeface="Arial"/>
              </a:rPr>
              <a:t>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and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in 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East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hristi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pop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51"/>
              </a:spcBef>
            </a:pPr>
            <a:endParaRPr sz="1400"/>
          </a:p>
          <a:p>
            <a:pPr marL="12700" marR="24130">
              <a:lnSpc>
                <a:spcPct val="110000"/>
              </a:lnSpc>
            </a:pP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06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ame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;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;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2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;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and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875"/>
            <a:ext cx="6205220" cy="925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36550">
              <a:lnSpc>
                <a:spcPct val="110000"/>
              </a:lnSpc>
            </a:pP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 soc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Sö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ä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1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25400">
              <a:lnSpc>
                <a:spcPct val="110200"/>
              </a:lnSpc>
            </a:pPr>
            <a:r>
              <a:rPr dirty="0" sz="1100" spc="2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mpro</a:t>
            </a:r>
            <a:r>
              <a:rPr dirty="0" sz="1100" spc="-2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eral ch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 ahe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20 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b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hous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 per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or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tacts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2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choose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grants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are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 un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 h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 in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6"/>
              </a:spcBef>
            </a:pPr>
            <a:endParaRPr sz="1400"/>
          </a:p>
          <a:p>
            <a:pPr marL="12700" marR="13335">
              <a:lnSpc>
                <a:spcPct val="110400"/>
              </a:lnSpc>
            </a:pPr>
            <a:r>
              <a:rPr dirty="0" sz="1100">
                <a:latin typeface="Arial"/>
                <a:cs typeface="Arial"/>
              </a:rPr>
              <a:t>In 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m,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Sö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rtä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opp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such 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roj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 Pu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and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de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grants’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ord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uce 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ratic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aud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Jo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80010">
              <a:lnSpc>
                <a:spcPct val="110200"/>
              </a:lnSpc>
            </a:pP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(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pressed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mpressed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hear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ä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 is</a:t>
            </a:r>
            <a:r>
              <a:rPr dirty="0" sz="1100">
                <a:latin typeface="Arial"/>
                <a:cs typeface="Arial"/>
              </a:rPr>
              <a:t> ac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nstead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ru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in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5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is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arch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c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 are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in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ersus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Sö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2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grate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4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emphas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bad 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17780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-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ustenå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sat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(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ked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en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lum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rath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sed 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En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 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ge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ord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acc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und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an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nk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are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marL="12700" marR="208915">
              <a:lnSpc>
                <a:spcPct val="110000"/>
              </a:lnSpc>
            </a:pP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nta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l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he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on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 </a:t>
            </a:r>
            <a:r>
              <a:rPr dirty="0" sz="1100" spc="10" i="1">
                <a:latin typeface="Arial"/>
                <a:cs typeface="Arial"/>
              </a:rPr>
              <a:t>W</a:t>
            </a:r>
            <a:r>
              <a:rPr dirty="0" sz="1100" i="1">
                <a:latin typeface="Arial"/>
                <a:cs typeface="Arial"/>
              </a:rPr>
              <a:t>ho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sh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u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i="1">
                <a:latin typeface="Arial"/>
                <a:cs typeface="Arial"/>
              </a:rPr>
              <a:t>d </a:t>
            </a:r>
            <a:r>
              <a:rPr dirty="0" sz="1100" spc="5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un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the</a:t>
            </a:r>
            <a:r>
              <a:rPr dirty="0" sz="1100" i="1">
                <a:latin typeface="Arial"/>
                <a:cs typeface="Arial"/>
              </a:rPr>
              <a:t> rec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pti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fac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es? L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c</a:t>
            </a:r>
            <a:r>
              <a:rPr dirty="0" sz="1100" spc="-1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l a</a:t>
            </a:r>
            <a:r>
              <a:rPr dirty="0" sz="1100" spc="-5" i="1">
                <a:latin typeface="Arial"/>
                <a:cs typeface="Arial"/>
              </a:rPr>
              <a:t>u</a:t>
            </a:r>
            <a:r>
              <a:rPr dirty="0" sz="1100" i="1">
                <a:latin typeface="Arial"/>
                <a:cs typeface="Arial"/>
              </a:rPr>
              <a:t>th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r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e</a:t>
            </a:r>
            <a:r>
              <a:rPr dirty="0" sz="1100" spc="-15" i="1">
                <a:latin typeface="Arial"/>
                <a:cs typeface="Arial"/>
              </a:rPr>
              <a:t>s</a:t>
            </a:r>
            <a:r>
              <a:rPr dirty="0" sz="1100" i="1">
                <a:latin typeface="Arial"/>
                <a:cs typeface="Arial"/>
              </a:rPr>
              <a:t>,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h</a:t>
            </a:r>
            <a:r>
              <a:rPr dirty="0" sz="1100" spc="-20" i="1">
                <a:latin typeface="Arial"/>
                <a:cs typeface="Arial"/>
              </a:rPr>
              <a:t>u</a:t>
            </a:r>
            <a:r>
              <a:rPr dirty="0" sz="1100" i="1">
                <a:latin typeface="Arial"/>
                <a:cs typeface="Arial"/>
              </a:rPr>
              <a:t>ma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r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an organ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sati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ns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or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c</a:t>
            </a:r>
            <a:r>
              <a:rPr dirty="0" sz="1100" spc="-1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m</a:t>
            </a:r>
            <a:r>
              <a:rPr dirty="0" sz="1100" spc="-10" i="1">
                <a:latin typeface="Arial"/>
                <a:cs typeface="Arial"/>
              </a:rPr>
              <a:t>m</a:t>
            </a:r>
            <a:r>
              <a:rPr dirty="0" sz="1100" i="1">
                <a:latin typeface="Arial"/>
                <a:cs typeface="Arial"/>
              </a:rPr>
              <a:t>erci</a:t>
            </a:r>
            <a:r>
              <a:rPr dirty="0" sz="1100" spc="-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l act</a:t>
            </a:r>
            <a:r>
              <a:rPr dirty="0" sz="1100" spc="-1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rs?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37"/>
              </a:spcBef>
            </a:pPr>
            <a:endParaRPr sz="1400"/>
          </a:p>
          <a:p>
            <a:pPr marL="12700" marR="6350">
              <a:lnSpc>
                <a:spcPct val="110400"/>
              </a:lnSpc>
            </a:pPr>
            <a:r>
              <a:rPr dirty="0" sz="1100" b="1">
                <a:latin typeface="Arial"/>
                <a:cs typeface="Arial"/>
              </a:rPr>
              <a:t>L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rs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t</a:t>
            </a:r>
            <a:r>
              <a:rPr dirty="0" sz="1100" spc="-1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in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r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H</a:t>
            </a:r>
            <a:r>
              <a:rPr dirty="0" sz="1100" b="1">
                <a:latin typeface="Arial"/>
                <a:cs typeface="Arial"/>
              </a:rPr>
              <a:t>a</a:t>
            </a:r>
            <a:r>
              <a:rPr dirty="0" sz="1100" spc="-5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s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n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 the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und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po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1</a:t>
            </a:r>
            <a:r>
              <a:rPr dirty="0" sz="1100" spc="-5">
                <a:latin typeface="Arial"/>
                <a:cs typeface="Arial"/>
              </a:rPr>
              <a:t>9</a:t>
            </a:r>
            <a:r>
              <a:rPr dirty="0" sz="1100">
                <a:latin typeface="Arial"/>
                <a:cs typeface="Arial"/>
              </a:rPr>
              <a:t>8</a:t>
            </a:r>
            <a:r>
              <a:rPr dirty="0" sz="1100" spc="-20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ernme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 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 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co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>
                <a:latin typeface="Arial"/>
                <a:cs typeface="Arial"/>
              </a:rPr>
              <a:t> sh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three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: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huma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atis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si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merci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5"/>
              </a:spcBef>
            </a:pPr>
            <a:endParaRPr sz="1400"/>
          </a:p>
          <a:p>
            <a:pPr marL="12700" marR="101600">
              <a:lnSpc>
                <a:spcPct val="110500"/>
              </a:lnSpc>
            </a:pP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ort (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OU</a:t>
            </a:r>
            <a:r>
              <a:rPr dirty="0" sz="1100">
                <a:latin typeface="Arial"/>
                <a:cs typeface="Arial"/>
              </a:rPr>
              <a:t>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:1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not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s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erence 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een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price,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540"/>
            <a:ext cx="6201410" cy="906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0175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OU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 by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20">
                <a:latin typeface="Arial"/>
                <a:cs typeface="Arial"/>
              </a:rPr>
              <a:t>(</a:t>
            </a:r>
            <a:r>
              <a:rPr dirty="0" sz="1100">
                <a:latin typeface="Arial"/>
                <a:cs typeface="Arial"/>
              </a:rPr>
              <a:t>6,5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 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nts)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5</a:t>
            </a:r>
            <a:r>
              <a:rPr dirty="0" sz="1100" spc="1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8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5</a:t>
            </a:r>
            <a:r>
              <a:rPr dirty="0" sz="1100" spc="5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4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>
                <a:latin typeface="Arial"/>
                <a:cs typeface="Arial"/>
              </a:rPr>
              <a:t> 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 conc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: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no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in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erat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cost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accord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 procur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pe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teri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90170">
              <a:lnSpc>
                <a:spcPct val="1100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itse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as 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ree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 on ru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and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ps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op 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34"/>
              </a:spcBef>
            </a:pPr>
            <a:endParaRPr sz="1400"/>
          </a:p>
          <a:p>
            <a:pPr marL="12700" marR="62865">
              <a:lnSpc>
                <a:spcPct val="110400"/>
              </a:lnSpc>
            </a:pPr>
            <a:r>
              <a:rPr dirty="0" sz="1100" spc="-15" b="1">
                <a:latin typeface="Arial"/>
                <a:cs typeface="Arial"/>
              </a:rPr>
              <a:t>T</a:t>
            </a:r>
            <a:r>
              <a:rPr dirty="0" sz="1100" spc="10" b="1">
                <a:latin typeface="Arial"/>
                <a:cs typeface="Arial"/>
              </a:rPr>
              <a:t>r</a:t>
            </a:r>
            <a:r>
              <a:rPr dirty="0" sz="1100" spc="-15" b="1">
                <a:latin typeface="Arial"/>
                <a:cs typeface="Arial"/>
              </a:rPr>
              <a:t>y</a:t>
            </a:r>
            <a:r>
              <a:rPr dirty="0" sz="1100" spc="5" b="1">
                <a:latin typeface="Arial"/>
                <a:cs typeface="Arial"/>
              </a:rPr>
              <a:t>g</a:t>
            </a:r>
            <a:r>
              <a:rPr dirty="0" sz="1100" spc="-1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15" b="1">
                <a:latin typeface="Arial"/>
                <a:cs typeface="Arial"/>
              </a:rPr>
              <a:t> </a:t>
            </a:r>
            <a:r>
              <a:rPr dirty="0" sz="1100" spc="-30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u</a:t>
            </a:r>
            <a:r>
              <a:rPr dirty="0" sz="1100" spc="-10" b="1">
                <a:latin typeface="Arial"/>
                <a:cs typeface="Arial"/>
              </a:rPr>
              <a:t>g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tad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(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)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subm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ru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9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nce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au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roje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sm.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ee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 1</a:t>
            </a:r>
            <a:r>
              <a:rPr dirty="0" sz="1100" spc="-5">
                <a:latin typeface="Arial"/>
                <a:cs typeface="Arial"/>
              </a:rPr>
              <a:t>9</a:t>
            </a:r>
            <a:r>
              <a:rPr dirty="0" sz="1100">
                <a:latin typeface="Arial"/>
                <a:cs typeface="Arial"/>
              </a:rPr>
              <a:t>88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to A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k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ed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arly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ame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tra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 at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the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</a:t>
            </a:r>
            <a:r>
              <a:rPr dirty="0" sz="1100" spc="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on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</a:t>
            </a:r>
            <a:r>
              <a:rPr dirty="0" sz="1100" spc="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in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99060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ut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huma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tres?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tter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and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acti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com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use 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 de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s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stad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>
                <a:latin typeface="Arial"/>
                <a:cs typeface="Arial"/>
              </a:rPr>
              <a:t> 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a 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us 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6"/>
              </a:spcBef>
            </a:pPr>
            <a:endParaRPr sz="1400"/>
          </a:p>
          <a:p>
            <a:pPr marL="12700" marR="22225">
              <a:lnSpc>
                <a:spcPct val="1104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ster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ste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 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been 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GOs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n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>
                <a:latin typeface="Arial"/>
                <a:cs typeface="Arial"/>
              </a:rPr>
              <a:t> run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drast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22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1990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2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9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32384">
              <a:lnSpc>
                <a:spcPct val="1103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b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b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pr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>
                <a:latin typeface="Arial"/>
                <a:cs typeface="Arial"/>
              </a:rPr>
              <a:t> actor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press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pric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sure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>
                <a:latin typeface="Arial"/>
                <a:cs typeface="Arial"/>
              </a:rPr>
              <a:t> sta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pre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had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ose 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 new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 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ena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ard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grat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merci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ns.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rate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32"/>
              </a:spcBef>
            </a:pPr>
            <a:endParaRPr sz="1400"/>
          </a:p>
          <a:p>
            <a:pPr marL="12700" marR="6350">
              <a:lnSpc>
                <a:spcPct val="1106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m</a:t>
            </a:r>
            <a:r>
              <a:rPr dirty="0" sz="1100" spc="-5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l</a:t>
            </a:r>
            <a:r>
              <a:rPr dirty="0" sz="1100" spc="1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c</a:t>
            </a:r>
            <a:r>
              <a:rPr dirty="0" sz="1100" spc="-5" b="1">
                <a:latin typeface="Arial"/>
                <a:cs typeface="Arial"/>
              </a:rPr>
              <a:t>h</a:t>
            </a:r>
            <a:r>
              <a:rPr dirty="0" sz="1100" spc="-10" b="1">
                <a:latin typeface="Arial"/>
                <a:cs typeface="Arial"/>
              </a:rPr>
              <a:t>m</a:t>
            </a:r>
            <a:r>
              <a:rPr dirty="0" sz="1100" b="1">
                <a:latin typeface="Arial"/>
                <a:cs typeface="Arial"/>
              </a:rPr>
              <a:t>idt</a:t>
            </a:r>
            <a:r>
              <a:rPr dirty="0" sz="1100" spc="-1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ør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ekk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un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Å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Å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7 3</a:t>
            </a:r>
            <a:r>
              <a:rPr dirty="0" sz="1100" spc="-5">
                <a:latin typeface="Arial"/>
                <a:cs typeface="Arial"/>
              </a:rPr>
              <a:t>3</a:t>
            </a:r>
            <a:r>
              <a:rPr dirty="0" sz="1100">
                <a:latin typeface="Arial"/>
                <a:cs typeface="Arial"/>
              </a:rPr>
              <a:t>8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 spc="-15">
                <a:latin typeface="Arial"/>
                <a:cs typeface="Arial"/>
              </a:rPr>
              <a:t>ø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kk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00 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s.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rscored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Å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 </a:t>
            </a:r>
            <a:r>
              <a:rPr dirty="0" sz="1100" spc="-1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9</a:t>
            </a:r>
            <a:r>
              <a:rPr dirty="0" sz="1100" spc="-5">
                <a:latin typeface="Arial"/>
                <a:cs typeface="Arial"/>
              </a:rPr>
              <a:t>9</a:t>
            </a:r>
            <a:r>
              <a:rPr dirty="0" sz="1100">
                <a:latin typeface="Arial"/>
                <a:cs typeface="Arial"/>
              </a:rPr>
              <a:t>9,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>
                <a:latin typeface="Arial"/>
                <a:cs typeface="Arial"/>
              </a:rPr>
              <a:t> 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5">
                <a:latin typeface="Arial"/>
                <a:cs typeface="Arial"/>
              </a:rPr>
              <a:t>ha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stop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sta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algn="just" marL="12700" marR="70485">
              <a:lnSpc>
                <a:spcPct val="110000"/>
              </a:lnSpc>
            </a:pP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cont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ning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ørne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kk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l,</a:t>
            </a:r>
            <a:r>
              <a:rPr dirty="0" sz="1100">
                <a:latin typeface="Arial"/>
                <a:cs typeface="Arial"/>
              </a:rPr>
              <a:t> a boar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/mu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1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ørne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kk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 has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add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ks.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gro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p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875"/>
            <a:ext cx="6209030" cy="925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8100">
              <a:lnSpc>
                <a:spcPct val="110000"/>
              </a:lnSpc>
            </a:pP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the 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emp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oy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3"/>
              </a:spcBef>
            </a:pPr>
            <a:endParaRPr sz="1400"/>
          </a:p>
          <a:p>
            <a:pPr marL="12700" marR="60960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emph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>
                <a:latin typeface="Arial"/>
                <a:cs typeface="Arial"/>
              </a:rPr>
              <a:t> ru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ose co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o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ser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sch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cu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sa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comp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ab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>
                <a:latin typeface="Arial"/>
                <a:cs typeface="Arial"/>
              </a:rPr>
              <a:t> meet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55244">
              <a:lnSpc>
                <a:spcPct val="1103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arded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comp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cess and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ted 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od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ord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erates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92710">
              <a:lnSpc>
                <a:spcPct val="110500"/>
              </a:lnSpc>
            </a:pP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 ope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Au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estad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stad 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rg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sers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ted a</a:t>
            </a:r>
            <a:r>
              <a:rPr dirty="0" sz="1100">
                <a:latin typeface="Arial"/>
                <a:cs typeface="Arial"/>
              </a:rPr>
              <a:t> 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acto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erson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fo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29845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stad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5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 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1</a:t>
            </a:r>
            <a:r>
              <a:rPr dirty="0" sz="1100" spc="5">
                <a:latin typeface="Arial"/>
                <a:cs typeface="Arial"/>
              </a:rPr>
              <a:t>/</a:t>
            </a:r>
            <a:r>
              <a:rPr dirty="0" sz="1100">
                <a:latin typeface="Arial"/>
                <a:cs typeface="Arial"/>
              </a:rPr>
              <a:t>3 is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/3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 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 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ect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1</a:t>
            </a:r>
            <a:r>
              <a:rPr dirty="0" sz="1100" spc="5">
                <a:latin typeface="Arial"/>
                <a:cs typeface="Arial"/>
              </a:rPr>
              <a:t>/</a:t>
            </a:r>
            <a:r>
              <a:rPr dirty="0" sz="1100">
                <a:latin typeface="Arial"/>
                <a:cs typeface="Arial"/>
              </a:rPr>
              <a:t>3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ed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ans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she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sed 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ree 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ern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such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>
                <a:latin typeface="Arial"/>
                <a:cs typeface="Arial"/>
              </a:rPr>
              <a:t>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at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res.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5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od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oper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tors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ress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 cou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ö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ä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and l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endParaRPr sz="1100">
              <a:latin typeface="Arial"/>
              <a:cs typeface="Arial"/>
            </a:endParaRPr>
          </a:p>
          <a:p>
            <a:pPr marL="12700" marR="103505">
              <a:lnSpc>
                <a:spcPct val="110200"/>
              </a:lnSpc>
              <a:spcBef>
                <a:spcPts val="10"/>
              </a:spcBef>
            </a:pP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ds and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chmi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meas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imp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he 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UD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estab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rams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peo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urn.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huma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tari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 cha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b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 c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cre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 ca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6350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Prov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nk 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 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ee 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tors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ffere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tad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pe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ffe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150 pers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s.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same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he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su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bu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 set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stay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chmi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erat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p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ess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 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ather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ompet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and 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bound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los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as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8255">
              <a:lnSpc>
                <a:spcPct val="110300"/>
              </a:lnSpc>
            </a:pP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nd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ffm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 res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same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est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ted 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ements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esti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sed 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cts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 spc="10">
                <a:latin typeface="Arial"/>
                <a:cs typeface="Arial"/>
              </a:rPr>
              <a:t>I</a:t>
            </a:r>
            <a:r>
              <a:rPr dirty="0" sz="1100" spc="-5">
                <a:latin typeface="Arial"/>
                <a:cs typeface="Arial"/>
              </a:rPr>
              <a:t>’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ne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nti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brea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aris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operato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estad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proba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he h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8875"/>
            <a:ext cx="6210300" cy="9065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08940">
              <a:lnSpc>
                <a:spcPct val="110000"/>
              </a:lnSpc>
            </a:pP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cators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ok at acti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cal</a:t>
            </a:r>
            <a:r>
              <a:rPr dirty="0" sz="1100">
                <a:latin typeface="Arial"/>
                <a:cs typeface="Arial"/>
              </a:rPr>
              <a:t> com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 as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ects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ce</a:t>
            </a:r>
            <a:r>
              <a:rPr dirty="0" sz="1100" spc="-15" i="1">
                <a:latin typeface="Arial"/>
                <a:cs typeface="Arial"/>
              </a:rPr>
              <a:t>s</a:t>
            </a:r>
            <a:r>
              <a:rPr dirty="0" sz="1100" i="1">
                <a:latin typeface="Arial"/>
                <a:cs typeface="Arial"/>
              </a:rPr>
              <a:t>sary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un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sion </a:t>
            </a:r>
            <a:r>
              <a:rPr dirty="0" sz="1100" spc="-5" b="1">
                <a:latin typeface="Arial"/>
                <a:cs typeface="Arial"/>
              </a:rPr>
              <a:t>I</a:t>
            </a:r>
            <a:r>
              <a:rPr dirty="0" sz="1100" spc="-10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I</a:t>
            </a:r>
            <a:r>
              <a:rPr dirty="0" sz="1100" spc="1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– </a:t>
            </a:r>
            <a:r>
              <a:rPr dirty="0" sz="1100" spc="-30" b="1">
                <a:latin typeface="Arial"/>
                <a:cs typeface="Arial"/>
              </a:rPr>
              <a:t>A</a:t>
            </a:r>
            <a:r>
              <a:rPr dirty="0" sz="1100" spc="5" b="1">
                <a:latin typeface="Arial"/>
                <a:cs typeface="Arial"/>
              </a:rPr>
              <a:t>s</a:t>
            </a:r>
            <a:r>
              <a:rPr dirty="0" sz="1100" spc="-30" b="1">
                <a:latin typeface="Arial"/>
                <a:cs typeface="Arial"/>
              </a:rPr>
              <a:t>y</a:t>
            </a:r>
            <a:r>
              <a:rPr dirty="0" sz="1100" b="1">
                <a:latin typeface="Arial"/>
                <a:cs typeface="Arial"/>
              </a:rPr>
              <a:t>lum</a:t>
            </a:r>
            <a:r>
              <a:rPr dirty="0" sz="1100" spc="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s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k</a:t>
            </a:r>
            <a:r>
              <a:rPr dirty="0" sz="1100" b="1">
                <a:latin typeface="Arial"/>
                <a:cs typeface="Arial"/>
              </a:rPr>
              <a:t>ers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15" b="1">
                <a:latin typeface="Arial"/>
                <a:cs typeface="Arial"/>
              </a:rPr>
              <a:t>w</a:t>
            </a:r>
            <a:r>
              <a:rPr dirty="0" sz="1100" spc="-10" b="1">
                <a:latin typeface="Arial"/>
                <a:cs typeface="Arial"/>
              </a:rPr>
              <a:t>i</a:t>
            </a:r>
            <a:r>
              <a:rPr dirty="0" sz="1100" b="1">
                <a:latin typeface="Arial"/>
                <a:cs typeface="Arial"/>
              </a:rPr>
              <a:t>th sp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spc="-15" b="1">
                <a:latin typeface="Arial"/>
                <a:cs typeface="Arial"/>
              </a:rPr>
              <a:t>c</a:t>
            </a:r>
            <a:r>
              <a:rPr dirty="0" sz="1100" b="1">
                <a:latin typeface="Arial"/>
                <a:cs typeface="Arial"/>
              </a:rPr>
              <a:t>ial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n</a:t>
            </a:r>
            <a:r>
              <a:rPr dirty="0" sz="1100" spc="-5" b="1">
                <a:latin typeface="Arial"/>
                <a:cs typeface="Arial"/>
              </a:rPr>
              <a:t>e</a:t>
            </a:r>
            <a:r>
              <a:rPr dirty="0" sz="1100" spc="-15" b="1">
                <a:latin typeface="Arial"/>
                <a:cs typeface="Arial"/>
              </a:rPr>
              <a:t>e</a:t>
            </a:r>
            <a:r>
              <a:rPr dirty="0" sz="1100" b="1">
                <a:latin typeface="Arial"/>
                <a:cs typeface="Arial"/>
              </a:rPr>
              <a:t>ds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0"/>
              </a:spcBef>
            </a:pPr>
            <a:endParaRPr sz="1400"/>
          </a:p>
          <a:p>
            <a:pPr marL="12700" marR="26670">
              <a:lnSpc>
                <a:spcPct val="1109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ope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 by 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ora S</a:t>
            </a:r>
            <a:r>
              <a:rPr dirty="0" sz="1100" spc="-20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e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a</a:t>
            </a:r>
            <a:r>
              <a:rPr dirty="0" sz="1100" spc="-5" b="1">
                <a:latin typeface="Arial"/>
                <a:cs typeface="Arial"/>
              </a:rPr>
              <a:t>s</a:t>
            </a:r>
            <a:r>
              <a:rPr dirty="0" sz="1100" b="1">
                <a:latin typeface="Arial"/>
                <a:cs typeface="Arial"/>
              </a:rPr>
              <a:t>s,</a:t>
            </a:r>
            <a:r>
              <a:rPr dirty="0" sz="1100" spc="10" b="1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ssoc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ersity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Os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 and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ember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om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tee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prese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sed on</a:t>
            </a:r>
            <a:r>
              <a:rPr dirty="0" sz="1100">
                <a:latin typeface="Arial"/>
                <a:cs typeface="Arial"/>
              </a:rPr>
              <a:t>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V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ct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spc="-10" i="1">
                <a:latin typeface="Arial"/>
                <a:cs typeface="Arial"/>
              </a:rPr>
              <a:t>m</a:t>
            </a:r>
            <a:r>
              <a:rPr dirty="0" sz="1100" i="1">
                <a:latin typeface="Arial"/>
                <a:cs typeface="Arial"/>
              </a:rPr>
              <a:t>s</a:t>
            </a:r>
            <a:r>
              <a:rPr dirty="0" sz="1100" spc="5" i="1">
                <a:latin typeface="Arial"/>
                <a:cs typeface="Arial"/>
              </a:rPr>
              <a:t> </a:t>
            </a:r>
            <a:r>
              <a:rPr dirty="0" sz="1100" spc="-1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f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20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rt</a:t>
            </a:r>
            <a:r>
              <a:rPr dirty="0" sz="1100" spc="-15" i="1">
                <a:latin typeface="Arial"/>
                <a:cs typeface="Arial"/>
              </a:rPr>
              <a:t>u</a:t>
            </a:r>
            <a:r>
              <a:rPr dirty="0" sz="1100" spc="10" i="1">
                <a:latin typeface="Arial"/>
                <a:cs typeface="Arial"/>
              </a:rPr>
              <a:t>r</a:t>
            </a:r>
            <a:r>
              <a:rPr dirty="0" sz="1100" i="1">
                <a:latin typeface="Arial"/>
                <a:cs typeface="Arial"/>
              </a:rPr>
              <a:t>e: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Id</a:t>
            </a:r>
            <a:r>
              <a:rPr dirty="0" sz="1100" spc="-5" i="1">
                <a:latin typeface="Arial"/>
                <a:cs typeface="Arial"/>
              </a:rPr>
              <a:t>e</a:t>
            </a:r>
            <a:r>
              <a:rPr dirty="0" sz="1100" spc="-1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f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cati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n and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fo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spc="-10" i="1">
                <a:latin typeface="Arial"/>
                <a:cs typeface="Arial"/>
              </a:rPr>
              <a:t>l</a:t>
            </a:r>
            <a:r>
              <a:rPr dirty="0" sz="1100" spc="-1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w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u</a:t>
            </a:r>
            <a:r>
              <a:rPr dirty="0" sz="1100" spc="-5" i="1">
                <a:latin typeface="Arial"/>
                <a:cs typeface="Arial"/>
              </a:rPr>
              <a:t>p</a:t>
            </a:r>
            <a:r>
              <a:rPr dirty="0" sz="1100" i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85725">
              <a:lnSpc>
                <a:spcPct val="1103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ors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ften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fe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as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asy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spec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cored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ume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ced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h</a:t>
            </a:r>
            <a:r>
              <a:rPr dirty="0" sz="1100" spc="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spec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ore</a:t>
            </a:r>
            <a:r>
              <a:rPr dirty="0" sz="1100" spc="1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spe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re,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>
                <a:latin typeface="Arial"/>
                <a:cs typeface="Arial"/>
              </a:rPr>
              <a:t>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itse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gh to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tecti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ca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1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be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tured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n.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emp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seri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in</a:t>
            </a:r>
            <a:r>
              <a:rPr dirty="0" sz="1100">
                <a:latin typeface="Arial"/>
                <a:cs typeface="Arial"/>
              </a:rPr>
              <a:t> 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cument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and i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 need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cess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-up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best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25400">
              <a:lnSpc>
                <a:spcPct val="110200"/>
              </a:lnSpc>
            </a:pP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cont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utl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stom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ntern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aw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is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1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c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rcum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tecti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she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on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ar,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emp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2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orat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soc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6"/>
              </a:spcBef>
            </a:pPr>
            <a:endParaRPr sz="1400"/>
          </a:p>
          <a:p>
            <a:pPr marL="12700" marR="212725">
              <a:lnSpc>
                <a:spcPct val="110400"/>
              </a:lnSpc>
            </a:pP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ssue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doc</a:t>
            </a:r>
            <a:r>
              <a:rPr dirty="0" sz="1100" spc="-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he 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 the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 deal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docume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been to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nce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ou m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 spc="10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1"/>
              </a:spcBef>
            </a:pPr>
            <a:endParaRPr sz="1400"/>
          </a:p>
          <a:p>
            <a:pPr marL="12700" marR="8890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otocol 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ument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esti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docume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toc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l 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 us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 bet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It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order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Ju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 has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p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5">
                <a:latin typeface="Arial"/>
                <a:cs typeface="Arial"/>
              </a:rPr>
              <a:t>j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th 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gthen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-u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be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such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a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 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 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orl</a:t>
            </a:r>
            <a:r>
              <a:rPr dirty="0" sz="1100" spc="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-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de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net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 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ess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d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pos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-d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torsh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6350">
              <a:lnSpc>
                <a:spcPct val="110300"/>
              </a:lnSpc>
            </a:pPr>
            <a:r>
              <a:rPr dirty="0" sz="1100">
                <a:latin typeface="Arial"/>
                <a:cs typeface="Arial"/>
              </a:rPr>
              <a:t>In 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sa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is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proced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ens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>
                <a:latin typeface="Arial"/>
                <a:cs typeface="Arial"/>
              </a:rPr>
              <a:t> fo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-u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stems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each o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op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proach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ture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cume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proced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 re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rotocol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n</a:t>
            </a:r>
            <a:r>
              <a:rPr dirty="0" sz="1100" spc="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come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an 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rotocol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0">
                <a:latin typeface="Arial"/>
                <a:cs typeface="Arial"/>
              </a:rPr>
              <a:t>(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T)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estab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new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sm.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use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rotocol</a:t>
            </a:r>
            <a:r>
              <a:rPr dirty="0" sz="1100">
                <a:latin typeface="Arial"/>
                <a:cs typeface="Arial"/>
              </a:rPr>
              <a:t> as 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rd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uri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ces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 h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 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ema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k,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ass</a:t>
            </a:r>
            <a:r>
              <a:rPr dirty="0" sz="1100">
                <a:latin typeface="Arial"/>
                <a:cs typeface="Arial"/>
              </a:rPr>
              <a:t> re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pe 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l 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come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stro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10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3100" y="656848"/>
            <a:ext cx="6200140" cy="8881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5085">
              <a:lnSpc>
                <a:spcPct val="1103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rsu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F</a:t>
            </a:r>
            <a:r>
              <a:rPr dirty="0" sz="1100" spc="-5" b="1">
                <a:latin typeface="Arial"/>
                <a:cs typeface="Arial"/>
              </a:rPr>
              <a:t>a</a:t>
            </a:r>
            <a:r>
              <a:rPr dirty="0" sz="1100" b="1">
                <a:latin typeface="Arial"/>
                <a:cs typeface="Arial"/>
              </a:rPr>
              <a:t>n</a:t>
            </a:r>
            <a:r>
              <a:rPr dirty="0" sz="1100" spc="-10" b="1">
                <a:latin typeface="Arial"/>
                <a:cs typeface="Arial"/>
              </a:rPr>
              <a:t>n</a:t>
            </a:r>
            <a:r>
              <a:rPr dirty="0" sz="1100" b="1">
                <a:latin typeface="Arial"/>
                <a:cs typeface="Arial"/>
              </a:rPr>
              <a:t>y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Fra</a:t>
            </a:r>
            <a:r>
              <a:rPr dirty="0" sz="1100" spc="-5" b="1">
                <a:latin typeface="Arial"/>
                <a:cs typeface="Arial"/>
              </a:rPr>
              <a:t>n</a:t>
            </a:r>
            <a:r>
              <a:rPr dirty="0" sz="1100" spc="-5" b="1">
                <a:latin typeface="Arial"/>
                <a:cs typeface="Arial"/>
              </a:rPr>
              <a:t>ç</a:t>
            </a:r>
            <a:r>
              <a:rPr dirty="0" sz="1100" b="1">
                <a:latin typeface="Arial"/>
                <a:cs typeface="Arial"/>
              </a:rPr>
              <a:t>ois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presented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U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5" i="1">
                <a:latin typeface="Arial"/>
                <a:cs typeface="Arial"/>
              </a:rPr>
              <a:t>a</a:t>
            </a:r>
            <a:r>
              <a:rPr dirty="0" sz="1100" i="1">
                <a:latin typeface="Arial"/>
                <a:cs typeface="Arial"/>
              </a:rPr>
              <a:t>ccompan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ed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m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5" i="1">
                <a:latin typeface="Arial"/>
                <a:cs typeface="Arial"/>
              </a:rPr>
              <a:t>o</a:t>
            </a:r>
            <a:r>
              <a:rPr dirty="0" sz="1100" i="1">
                <a:latin typeface="Arial"/>
                <a:cs typeface="Arial"/>
              </a:rPr>
              <a:t>rs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</a:t>
            </a:r>
            <a:r>
              <a:rPr dirty="0" sz="1100" spc="-5" i="1">
                <a:latin typeface="Arial"/>
                <a:cs typeface="Arial"/>
              </a:rPr>
              <a:t>n</a:t>
            </a:r>
            <a:r>
              <a:rPr dirty="0" sz="1100" i="1">
                <a:latin typeface="Arial"/>
                <a:cs typeface="Arial"/>
              </a:rPr>
              <a:t>d best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pra</a:t>
            </a:r>
            <a:r>
              <a:rPr dirty="0" sz="1100" spc="-15" i="1">
                <a:latin typeface="Arial"/>
                <a:cs typeface="Arial"/>
              </a:rPr>
              <a:t>c</a:t>
            </a:r>
            <a:r>
              <a:rPr dirty="0" sz="1100" i="1">
                <a:latin typeface="Arial"/>
                <a:cs typeface="Arial"/>
              </a:rPr>
              <a:t>t</a:t>
            </a:r>
            <a:r>
              <a:rPr dirty="0" sz="1100" spc="-10" i="1">
                <a:latin typeface="Arial"/>
                <a:cs typeface="Arial"/>
              </a:rPr>
              <a:t>i</a:t>
            </a:r>
            <a:r>
              <a:rPr dirty="0" sz="1100" i="1">
                <a:latin typeface="Arial"/>
                <a:cs typeface="Arial"/>
              </a:rPr>
              <a:t>ce</a:t>
            </a:r>
            <a:r>
              <a:rPr dirty="0" sz="1100" spc="-15" i="1">
                <a:latin typeface="Arial"/>
                <a:cs typeface="Arial"/>
              </a:rPr>
              <a:t>s</a:t>
            </a:r>
            <a:r>
              <a:rPr dirty="0" sz="1100" i="1">
                <a:latin typeface="Arial"/>
                <a:cs typeface="Arial"/>
              </a:rPr>
              <a:t>.</a:t>
            </a:r>
            <a:r>
              <a:rPr dirty="0" sz="1100" spc="5" i="1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ed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</a:t>
            </a:r>
            <a:r>
              <a:rPr dirty="0" sz="1100">
                <a:latin typeface="Arial"/>
                <a:cs typeface="Arial"/>
              </a:rPr>
              <a:t> more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3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ced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seri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 acc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-5">
                <a:latin typeface="Arial"/>
                <a:cs typeface="Arial"/>
              </a:rPr>
              <a:t> 1</a:t>
            </a:r>
            <a:r>
              <a:rPr dirty="0" sz="1100">
                <a:latin typeface="Arial"/>
                <a:cs typeface="Arial"/>
              </a:rPr>
              <a:t>2 0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tu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wi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ernme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5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 da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ntl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cond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turn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rs,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Franço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>
                <a:latin typeface="Arial"/>
                <a:cs typeface="Arial"/>
              </a:rPr>
              <a:t> 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Be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um,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how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marL="12700" marR="169545">
              <a:lnSpc>
                <a:spcPct val="110000"/>
              </a:lnSpc>
            </a:pPr>
            <a:r>
              <a:rPr dirty="0" sz="1100">
                <a:latin typeface="Arial"/>
                <a:cs typeface="Arial"/>
              </a:rPr>
              <a:t>In Be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um,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nd </a:t>
            </a:r>
            <a:r>
              <a:rPr dirty="0" sz="1100" spc="-1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Os/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ross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ho r</a:t>
            </a:r>
            <a:r>
              <a:rPr dirty="0" sz="1100" spc="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  Fra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 and</a:t>
            </a:r>
            <a:r>
              <a:rPr dirty="0" sz="1100">
                <a:latin typeface="Arial"/>
                <a:cs typeface="Arial"/>
              </a:rPr>
              <a:t> 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ser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and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rs.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c</a:t>
            </a:r>
            <a:r>
              <a:rPr dirty="0" sz="1100" spc="-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02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00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1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ha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1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 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3 8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0"/>
              </a:spcBef>
            </a:pPr>
            <a:endParaRPr sz="1400"/>
          </a:p>
          <a:p>
            <a:pPr marL="12700" marR="45720">
              <a:lnSpc>
                <a:spcPct val="110300"/>
              </a:lnSpc>
            </a:pPr>
            <a:r>
              <a:rPr dirty="0" sz="1100">
                <a:latin typeface="Arial"/>
                <a:cs typeface="Arial"/>
              </a:rPr>
              <a:t>Franço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ed 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stem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Be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ee ste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ste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0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ecti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ro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mate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nths.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sec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es,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n</a:t>
            </a:r>
            <a:r>
              <a:rPr dirty="0" sz="1100" spc="-20" i="1">
                <a:latin typeface="Arial"/>
                <a:cs typeface="Arial"/>
              </a:rPr>
              <a:t>e</a:t>
            </a:r>
            <a:r>
              <a:rPr dirty="0" sz="1100" i="1">
                <a:latin typeface="Arial"/>
                <a:cs typeface="Arial"/>
              </a:rPr>
              <a:t>w</a:t>
            </a:r>
            <a:r>
              <a:rPr dirty="0" sz="1100" spc="10" i="1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tep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stay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30 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step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p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ace s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nce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part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gy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el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35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reje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eturn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30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 are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tota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48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cen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spread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pr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ate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teri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l 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and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ass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8"/>
              </a:spcBef>
            </a:pPr>
            <a:endParaRPr sz="1400"/>
          </a:p>
          <a:p>
            <a:pPr marL="12700" marR="38100">
              <a:lnSpc>
                <a:spcPct val="110300"/>
              </a:lnSpc>
            </a:pP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c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sa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 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08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20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x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ncrease in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2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7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ed 12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ker</a:t>
            </a:r>
            <a:r>
              <a:rPr dirty="0" sz="1100" spc="-1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in</a:t>
            </a:r>
            <a:r>
              <a:rPr dirty="0" sz="1100">
                <a:latin typeface="Arial"/>
                <a:cs typeface="Arial"/>
              </a:rPr>
              <a:t> 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/2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12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4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5</a:t>
            </a:r>
            <a:r>
              <a:rPr dirty="0" sz="1100">
                <a:latin typeface="Arial"/>
                <a:cs typeface="Arial"/>
              </a:rPr>
              <a:t>00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 200</a:t>
            </a:r>
            <a:r>
              <a:rPr dirty="0" sz="1100" spc="-20">
                <a:latin typeface="Arial"/>
                <a:cs typeface="Arial"/>
              </a:rPr>
              <a:t>9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en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cy</a:t>
            </a:r>
            <a:r>
              <a:rPr dirty="0" sz="1100">
                <a:latin typeface="Arial"/>
                <a:cs typeface="Arial"/>
              </a:rPr>
              <a:t> fac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in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mus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ord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 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om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>
                <a:latin typeface="Arial"/>
                <a:cs typeface="Arial"/>
              </a:rPr>
              <a:t> se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meant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 spc="1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-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ut</a:t>
            </a:r>
            <a:r>
              <a:rPr dirty="0" sz="1100" spc="-1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09 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10">
                <a:latin typeface="Arial"/>
                <a:cs typeface="Arial"/>
              </a:rPr>
              <a:t>2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tota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 Fra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ha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 acc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Brusse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uri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 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sed 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h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fter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l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5">
                <a:latin typeface="Arial"/>
                <a:cs typeface="Arial"/>
              </a:rPr>
              <a:t>ven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</a:t>
            </a:r>
            <a:r>
              <a:rPr dirty="0" sz="1100" spc="-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br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g.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49"/>
              </a:spcBef>
            </a:pPr>
            <a:endParaRPr sz="1400"/>
          </a:p>
          <a:p>
            <a:pPr marL="12700" marR="17145">
              <a:lnSpc>
                <a:spcPct val="110200"/>
              </a:lnSpc>
            </a:pPr>
            <a:r>
              <a:rPr dirty="0" sz="1100">
                <a:latin typeface="Arial"/>
                <a:cs typeface="Arial"/>
              </a:rPr>
              <a:t>In 201</a:t>
            </a:r>
            <a:r>
              <a:rPr dirty="0" sz="1100" spc="-20">
                <a:latin typeface="Arial"/>
                <a:cs typeface="Arial"/>
              </a:rPr>
              <a:t>3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7</a:t>
            </a:r>
            <a:r>
              <a:rPr dirty="0" sz="1100">
                <a:latin typeface="Arial"/>
                <a:cs typeface="Arial"/>
              </a:rPr>
              <a:t>1 per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occ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ncy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et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s? F</a:t>
            </a:r>
            <a:r>
              <a:rPr dirty="0" sz="1100" spc="-5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>
                <a:latin typeface="Arial"/>
                <a:cs typeface="Arial"/>
              </a:rPr>
              <a:t> Franço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mp</a:t>
            </a:r>
            <a:r>
              <a:rPr dirty="0" sz="1100" spc="-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op a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more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1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tate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ecret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ry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and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oc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al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app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nte</a:t>
            </a:r>
            <a:r>
              <a:rPr dirty="0" sz="1100" spc="-1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In add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d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sed 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ca</a:t>
            </a:r>
            <a:r>
              <a:rPr dirty="0" sz="1100" spc="-20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nto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>
                <a:latin typeface="Arial"/>
                <a:cs typeface="Arial"/>
              </a:rPr>
              <a:t> 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ork.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scored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d be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for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nstanc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m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5">
                <a:latin typeface="Arial"/>
                <a:cs typeface="Arial"/>
              </a:rPr>
              <a:t>m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2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ns.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2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rth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rm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 auth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e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3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“s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es”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acc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er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ted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proced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ch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 decre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sed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pre</a:t>
            </a:r>
            <a:r>
              <a:rPr dirty="0" sz="1100" spc="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es.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2"/>
              </a:spcBef>
            </a:pPr>
            <a:endParaRPr sz="1400"/>
          </a:p>
          <a:p>
            <a:pPr marL="12700" marR="6350">
              <a:lnSpc>
                <a:spcPct val="110100"/>
              </a:lnSpc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step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uce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ress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as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 i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est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broad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10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ntary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a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rd 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ew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ep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rec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l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reje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ted</a:t>
            </a:r>
            <a:r>
              <a:rPr dirty="0" sz="1100">
                <a:latin typeface="Arial"/>
                <a:cs typeface="Arial"/>
              </a:rPr>
              <a:t> as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um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>
                <a:latin typeface="Arial"/>
                <a:cs typeface="Arial"/>
              </a:rPr>
              <a:t>ers 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 a</a:t>
            </a:r>
            <a:r>
              <a:rPr dirty="0" sz="1100" spc="-5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ed to s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ay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30 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f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ere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5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e.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so</a:t>
            </a:r>
            <a:r>
              <a:rPr dirty="0" sz="1100">
                <a:latin typeface="Arial"/>
                <a:cs typeface="Arial"/>
              </a:rPr>
              <a:t> sa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mb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or</a:t>
            </a:r>
            <a:r>
              <a:rPr dirty="0" sz="1100" spc="10">
                <a:latin typeface="Arial"/>
                <a:cs typeface="Arial"/>
              </a:rPr>
              <a:t>k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</a:t>
            </a:r>
            <a:r>
              <a:rPr dirty="0" sz="11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rn 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ch </a:t>
            </a:r>
            <a:r>
              <a:rPr dirty="0" sz="1100" spc="5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5">
                <a:latin typeface="Arial"/>
                <a:cs typeface="Arial"/>
              </a:rPr>
              <a:t>p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on ce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tre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return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nt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 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sp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tch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from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20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g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</a:t>
            </a:r>
            <a:r>
              <a:rPr dirty="0" sz="1100" spc="-15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In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 spc="5">
                <a:latin typeface="Arial"/>
                <a:cs typeface="Arial"/>
              </a:rPr>
              <a:t>q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e,</a:t>
            </a:r>
            <a:r>
              <a:rPr dirty="0" sz="1100">
                <a:latin typeface="Arial"/>
                <a:cs typeface="Arial"/>
              </a:rPr>
              <a:t> F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l 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see 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ar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d 500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-6</a:t>
            </a:r>
            <a:r>
              <a:rPr dirty="0" sz="1100" spc="-5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00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turn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tari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ch </a:t>
            </a:r>
            <a:r>
              <a:rPr dirty="0" sz="1100" spc="-10">
                <a:latin typeface="Arial"/>
                <a:cs typeface="Arial"/>
              </a:rPr>
              <a:t>y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r.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cc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rd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ng to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Fra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ço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the</a:t>
            </a:r>
            <a:r>
              <a:rPr dirty="0" sz="1100">
                <a:latin typeface="Arial"/>
                <a:cs typeface="Arial"/>
              </a:rPr>
              <a:t> rec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pti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w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en re</a:t>
            </a:r>
            <a:r>
              <a:rPr dirty="0" sz="1100" spc="-5">
                <a:latin typeface="Arial"/>
                <a:cs typeface="Arial"/>
              </a:rPr>
              <a:t>p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ac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d </a:t>
            </a:r>
            <a:r>
              <a:rPr dirty="0" sz="1100" spc="-15">
                <a:latin typeface="Arial"/>
                <a:cs typeface="Arial"/>
              </a:rPr>
              <a:t>w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th an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 spc="-10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c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n</a:t>
            </a:r>
            <a:r>
              <a:rPr dirty="0" sz="1100" spc="-20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me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>
                <a:latin typeface="Arial"/>
                <a:cs typeface="Arial"/>
              </a:rPr>
              <a:t>ey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h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e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o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5">
                <a:latin typeface="Arial"/>
                <a:cs typeface="Arial"/>
              </a:rPr>
              <a:t>z</a:t>
            </a:r>
            <a:r>
              <a:rPr dirty="0" sz="1100">
                <a:latin typeface="Arial"/>
                <a:cs typeface="Arial"/>
              </a:rPr>
              <a:t>e do</a:t>
            </a:r>
            <a:r>
              <a:rPr dirty="0" sz="1100" spc="-20">
                <a:latin typeface="Arial"/>
                <a:cs typeface="Arial"/>
              </a:rPr>
              <a:t>w</a:t>
            </a:r>
            <a:r>
              <a:rPr dirty="0" sz="1100">
                <a:latin typeface="Arial"/>
                <a:cs typeface="Arial"/>
              </a:rPr>
              <a:t>n.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 spc="-15">
                <a:latin typeface="Arial"/>
                <a:cs typeface="Arial"/>
              </a:rPr>
              <a:t>h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 cre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tes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 l</a:t>
            </a:r>
            <a:r>
              <a:rPr dirty="0" sz="1100" spc="-20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f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ns</a:t>
            </a:r>
            <a:r>
              <a:rPr dirty="0" sz="1100" spc="-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5">
                <a:latin typeface="Arial"/>
                <a:cs typeface="Arial"/>
              </a:rPr>
              <a:t>u</a:t>
            </a:r>
            <a:r>
              <a:rPr dirty="0" sz="1100">
                <a:latin typeface="Arial"/>
                <a:cs typeface="Arial"/>
              </a:rPr>
              <a:t>r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ty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n </a:t>
            </a:r>
            <a:r>
              <a:rPr dirty="0" sz="1100" spc="5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e</a:t>
            </a:r>
            <a:r>
              <a:rPr dirty="0" sz="1100" spc="-5">
                <a:latin typeface="Arial"/>
                <a:cs typeface="Arial"/>
              </a:rPr>
              <a:t>d</a:t>
            </a:r>
            <a:r>
              <a:rPr dirty="0" sz="1100">
                <a:latin typeface="Arial"/>
                <a:cs typeface="Arial"/>
              </a:rPr>
              <a:t>as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,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mo</a:t>
            </a:r>
            <a:r>
              <a:rPr dirty="0" sz="1100" spc="-20">
                <a:latin typeface="Arial"/>
                <a:cs typeface="Arial"/>
              </a:rPr>
              <a:t>n</a:t>
            </a:r>
            <a:r>
              <a:rPr dirty="0" sz="1100">
                <a:latin typeface="Arial"/>
                <a:cs typeface="Arial"/>
              </a:rPr>
              <a:t>g st</a:t>
            </a:r>
            <a:r>
              <a:rPr dirty="0" sz="1100" spc="-1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ff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mem</a:t>
            </a:r>
            <a:r>
              <a:rPr dirty="0" sz="1100" spc="10">
                <a:latin typeface="Arial"/>
                <a:cs typeface="Arial"/>
              </a:rPr>
              <a:t>b</a:t>
            </a:r>
            <a:r>
              <a:rPr dirty="0" sz="1100" spc="-15">
                <a:latin typeface="Arial"/>
                <a:cs typeface="Arial"/>
              </a:rPr>
              <a:t>e</a:t>
            </a:r>
            <a:r>
              <a:rPr dirty="0" sz="1100">
                <a:latin typeface="Arial"/>
                <a:cs typeface="Arial"/>
              </a:rPr>
              <a:t>rs,</a:t>
            </a:r>
            <a:r>
              <a:rPr dirty="0" sz="1100" spc="-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mu</a:t>
            </a:r>
            <a:r>
              <a:rPr dirty="0" sz="1100" spc="-5">
                <a:latin typeface="Arial"/>
                <a:cs typeface="Arial"/>
              </a:rPr>
              <a:t>n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c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p</a:t>
            </a: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t</a:t>
            </a:r>
            <a:r>
              <a:rPr dirty="0" sz="1100" spc="-10">
                <a:latin typeface="Arial"/>
                <a:cs typeface="Arial"/>
              </a:rPr>
              <a:t>i</a:t>
            </a:r>
            <a:r>
              <a:rPr dirty="0" sz="1100">
                <a:latin typeface="Arial"/>
                <a:cs typeface="Arial"/>
              </a:rPr>
              <a:t>es and </a:t>
            </a:r>
            <a:r>
              <a:rPr dirty="0" sz="1100" spc="5">
                <a:latin typeface="Arial"/>
                <a:cs typeface="Arial"/>
              </a:rPr>
              <a:t>t</a:t>
            </a:r>
            <a:r>
              <a:rPr dirty="0" sz="1100">
                <a:latin typeface="Arial"/>
                <a:cs typeface="Arial"/>
              </a:rPr>
              <a:t>he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R</a:t>
            </a:r>
            <a:r>
              <a:rPr dirty="0" sz="1100">
                <a:latin typeface="Arial"/>
                <a:cs typeface="Arial"/>
              </a:rPr>
              <a:t>ed Cro</a:t>
            </a:r>
            <a:r>
              <a:rPr dirty="0" sz="1100" spc="-15">
                <a:latin typeface="Arial"/>
                <a:cs typeface="Arial"/>
              </a:rPr>
              <a:t>s</a:t>
            </a:r>
            <a:r>
              <a:rPr dirty="0" sz="110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Solveig Igesund</dc:creator>
  <dcterms:created xsi:type="dcterms:W3CDTF">2014-01-30T14:24:08Z</dcterms:created>
  <dcterms:modified xsi:type="dcterms:W3CDTF">2014-01-30T14:24:08Z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2013-10-11T00:00:00Z</vt:filetime>
  </property>
  <property fmtid="{D5CDD505-2E9C-101B-9397-08002B2CF9AE}" pid="3" name="LastSaved">
    <vt:filetime>2014-01-30T00:00:00Z</vt:filetime>
  </property>
</Properties>
</file>